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314" r:id="rId4"/>
    <p:sldId id="341" r:id="rId5"/>
    <p:sldId id="343" r:id="rId6"/>
    <p:sldId id="345" r:id="rId7"/>
    <p:sldId id="309" r:id="rId8"/>
    <p:sldId id="346" r:id="rId9"/>
    <p:sldId id="262" r:id="rId10"/>
    <p:sldId id="356" r:id="rId11"/>
    <p:sldId id="357" r:id="rId12"/>
    <p:sldId id="358" r:id="rId13"/>
    <p:sldId id="310" r:id="rId14"/>
    <p:sldId id="29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478F"/>
    <a:srgbClr val="660033"/>
    <a:srgbClr val="999999"/>
    <a:srgbClr val="990000"/>
    <a:srgbClr val="D65A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7E151-E4F8-4EBB-AC8F-A04998E09351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DC7C2302-06DE-4B77-B0C3-266BD166ECA5}">
      <dgm:prSet phldrT="[Текст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педагог</a:t>
          </a:r>
          <a:endParaRPr lang="ru-KZ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E14271C3-46E6-4E57-8C7C-15E824350855}" type="parTrans" cxnId="{EEF72424-6E36-4EA9-9D73-49345B6E394E}">
      <dgm:prSet/>
      <dgm:spPr/>
      <dgm:t>
        <a:bodyPr/>
        <a:lstStyle/>
        <a:p>
          <a:endParaRPr lang="ru-KZ"/>
        </a:p>
      </dgm:t>
    </dgm:pt>
    <dgm:pt modelId="{F0A82710-CDF6-423B-9571-50777A9CB226}" type="sibTrans" cxnId="{EEF72424-6E36-4EA9-9D73-49345B6E394E}">
      <dgm:prSet/>
      <dgm:spPr/>
      <dgm:t>
        <a:bodyPr/>
        <a:lstStyle/>
        <a:p>
          <a:endParaRPr lang="ru-KZ"/>
        </a:p>
      </dgm:t>
    </dgm:pt>
    <dgm:pt modelId="{C68C09DA-78CF-4F9D-BB9E-E2AEA0F3D386}">
      <dgm:prSet phldrT="[Текст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Занятия </a:t>
          </a:r>
          <a:endParaRPr lang="ru-KZ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07927450-3EA9-4864-916B-CC24A760505F}" type="parTrans" cxnId="{7A421961-4C3B-4D36-B48F-A9B138BAD03B}">
      <dgm:prSet/>
      <dgm:spPr/>
      <dgm:t>
        <a:bodyPr/>
        <a:lstStyle/>
        <a:p>
          <a:endParaRPr lang="ru-KZ"/>
        </a:p>
      </dgm:t>
    </dgm:pt>
    <dgm:pt modelId="{72B7E319-A31D-4B85-9B0D-A959D31B0E2F}" type="sibTrans" cxnId="{7A421961-4C3B-4D36-B48F-A9B138BAD03B}">
      <dgm:prSet/>
      <dgm:spPr/>
      <dgm:t>
        <a:bodyPr/>
        <a:lstStyle/>
        <a:p>
          <a:endParaRPr lang="ru-KZ"/>
        </a:p>
      </dgm:t>
    </dgm:pt>
    <dgm:pt modelId="{810C8518-A76C-4FA0-A6F4-063AB40FB7C9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Удовольствие </a:t>
          </a:r>
          <a:endParaRPr lang="ru-KZ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7F25E59-90E8-4158-B4B5-D79CCBE422C6}" type="parTrans" cxnId="{B170A4C3-EF47-40F7-A557-BDAAB7192C34}">
      <dgm:prSet/>
      <dgm:spPr/>
      <dgm:t>
        <a:bodyPr/>
        <a:lstStyle/>
        <a:p>
          <a:endParaRPr lang="ru-KZ"/>
        </a:p>
      </dgm:t>
    </dgm:pt>
    <dgm:pt modelId="{8AA5AB5B-A704-4862-8AA8-865E3FA0D56F}" type="sibTrans" cxnId="{B170A4C3-EF47-40F7-A557-BDAAB7192C34}">
      <dgm:prSet/>
      <dgm:spPr/>
      <dgm:t>
        <a:bodyPr/>
        <a:lstStyle/>
        <a:p>
          <a:endParaRPr lang="ru-KZ"/>
        </a:p>
      </dgm:t>
    </dgm:pt>
    <dgm:pt modelId="{24CD45CA-B4B7-4CB8-940C-AB84DD2AD4B9}" type="pres">
      <dgm:prSet presAssocID="{1217E151-E4F8-4EBB-AC8F-A04998E09351}" presName="linearFlow" presStyleCnt="0">
        <dgm:presLayoutVars>
          <dgm:dir/>
          <dgm:resizeHandles val="exact"/>
        </dgm:presLayoutVars>
      </dgm:prSet>
      <dgm:spPr/>
    </dgm:pt>
    <dgm:pt modelId="{E27C0994-2945-44C5-9A31-5B2547C633D0}" type="pres">
      <dgm:prSet presAssocID="{DC7C2302-06DE-4B77-B0C3-266BD166ECA5}" presName="node" presStyleLbl="node1" presStyleIdx="0" presStyleCnt="3">
        <dgm:presLayoutVars>
          <dgm:bulletEnabled val="1"/>
        </dgm:presLayoutVars>
      </dgm:prSet>
      <dgm:spPr/>
    </dgm:pt>
    <dgm:pt modelId="{65F6C4C6-7877-4863-BB6F-2ACD4DD53C2C}" type="pres">
      <dgm:prSet presAssocID="{F0A82710-CDF6-423B-9571-50777A9CB226}" presName="spacerL" presStyleCnt="0"/>
      <dgm:spPr/>
    </dgm:pt>
    <dgm:pt modelId="{8D2A4838-2E6B-4D73-A6AD-125B36F987D4}" type="pres">
      <dgm:prSet presAssocID="{F0A82710-CDF6-423B-9571-50777A9CB226}" presName="sibTrans" presStyleLbl="sibTrans2D1" presStyleIdx="0" presStyleCnt="2"/>
      <dgm:spPr/>
    </dgm:pt>
    <dgm:pt modelId="{A7502BD0-85D0-425B-96CC-42C6890CAC00}" type="pres">
      <dgm:prSet presAssocID="{F0A82710-CDF6-423B-9571-50777A9CB226}" presName="spacerR" presStyleCnt="0"/>
      <dgm:spPr/>
    </dgm:pt>
    <dgm:pt modelId="{83364AAC-CDD6-42E1-A3F1-8A930546D3D7}" type="pres">
      <dgm:prSet presAssocID="{C68C09DA-78CF-4F9D-BB9E-E2AEA0F3D386}" presName="node" presStyleLbl="node1" presStyleIdx="1" presStyleCnt="3">
        <dgm:presLayoutVars>
          <dgm:bulletEnabled val="1"/>
        </dgm:presLayoutVars>
      </dgm:prSet>
      <dgm:spPr/>
    </dgm:pt>
    <dgm:pt modelId="{F4C53763-30DB-4C93-993A-5882ADE36F34}" type="pres">
      <dgm:prSet presAssocID="{72B7E319-A31D-4B85-9B0D-A959D31B0E2F}" presName="spacerL" presStyleCnt="0"/>
      <dgm:spPr/>
    </dgm:pt>
    <dgm:pt modelId="{2839D89A-5A94-44A3-A003-C31A0B643804}" type="pres">
      <dgm:prSet presAssocID="{72B7E319-A31D-4B85-9B0D-A959D31B0E2F}" presName="sibTrans" presStyleLbl="sibTrans2D1" presStyleIdx="1" presStyleCnt="2"/>
      <dgm:spPr/>
    </dgm:pt>
    <dgm:pt modelId="{EAFE3388-E4BB-4829-A841-34C27D37F126}" type="pres">
      <dgm:prSet presAssocID="{72B7E319-A31D-4B85-9B0D-A959D31B0E2F}" presName="spacerR" presStyleCnt="0"/>
      <dgm:spPr/>
    </dgm:pt>
    <dgm:pt modelId="{D5903C58-1E05-41CA-B263-33C34B6D2BEB}" type="pres">
      <dgm:prSet presAssocID="{810C8518-A76C-4FA0-A6F4-063AB40FB7C9}" presName="node" presStyleLbl="node1" presStyleIdx="2" presStyleCnt="3">
        <dgm:presLayoutVars>
          <dgm:bulletEnabled val="1"/>
        </dgm:presLayoutVars>
      </dgm:prSet>
      <dgm:spPr/>
    </dgm:pt>
  </dgm:ptLst>
  <dgm:cxnLst>
    <dgm:cxn modelId="{8E33C821-2406-4E16-A053-6F1C10A2FCBE}" type="presOf" srcId="{F0A82710-CDF6-423B-9571-50777A9CB226}" destId="{8D2A4838-2E6B-4D73-A6AD-125B36F987D4}" srcOrd="0" destOrd="0" presId="urn:microsoft.com/office/officeart/2005/8/layout/equation1"/>
    <dgm:cxn modelId="{EEF72424-6E36-4EA9-9D73-49345B6E394E}" srcId="{1217E151-E4F8-4EBB-AC8F-A04998E09351}" destId="{DC7C2302-06DE-4B77-B0C3-266BD166ECA5}" srcOrd="0" destOrd="0" parTransId="{E14271C3-46E6-4E57-8C7C-15E824350855}" sibTransId="{F0A82710-CDF6-423B-9571-50777A9CB226}"/>
    <dgm:cxn modelId="{E454352D-36F6-4F0F-B5B0-10D86552B775}" type="presOf" srcId="{810C8518-A76C-4FA0-A6F4-063AB40FB7C9}" destId="{D5903C58-1E05-41CA-B263-33C34B6D2BEB}" srcOrd="0" destOrd="0" presId="urn:microsoft.com/office/officeart/2005/8/layout/equation1"/>
    <dgm:cxn modelId="{7A421961-4C3B-4D36-B48F-A9B138BAD03B}" srcId="{1217E151-E4F8-4EBB-AC8F-A04998E09351}" destId="{C68C09DA-78CF-4F9D-BB9E-E2AEA0F3D386}" srcOrd="1" destOrd="0" parTransId="{07927450-3EA9-4864-916B-CC24A760505F}" sibTransId="{72B7E319-A31D-4B85-9B0D-A959D31B0E2F}"/>
    <dgm:cxn modelId="{5DACCF45-37E2-44CD-BC75-BAC51E417142}" type="presOf" srcId="{DC7C2302-06DE-4B77-B0C3-266BD166ECA5}" destId="{E27C0994-2945-44C5-9A31-5B2547C633D0}" srcOrd="0" destOrd="0" presId="urn:microsoft.com/office/officeart/2005/8/layout/equation1"/>
    <dgm:cxn modelId="{46F6738C-C8AE-49DE-8E11-BBBE33B8FFA6}" type="presOf" srcId="{C68C09DA-78CF-4F9D-BB9E-E2AEA0F3D386}" destId="{83364AAC-CDD6-42E1-A3F1-8A930546D3D7}" srcOrd="0" destOrd="0" presId="urn:microsoft.com/office/officeart/2005/8/layout/equation1"/>
    <dgm:cxn modelId="{7FFC3498-1D13-4105-BD33-744D99FB757C}" type="presOf" srcId="{72B7E319-A31D-4B85-9B0D-A959D31B0E2F}" destId="{2839D89A-5A94-44A3-A003-C31A0B643804}" srcOrd="0" destOrd="0" presId="urn:microsoft.com/office/officeart/2005/8/layout/equation1"/>
    <dgm:cxn modelId="{B170A4C3-EF47-40F7-A557-BDAAB7192C34}" srcId="{1217E151-E4F8-4EBB-AC8F-A04998E09351}" destId="{810C8518-A76C-4FA0-A6F4-063AB40FB7C9}" srcOrd="2" destOrd="0" parTransId="{87F25E59-90E8-4158-B4B5-D79CCBE422C6}" sibTransId="{8AA5AB5B-A704-4862-8AA8-865E3FA0D56F}"/>
    <dgm:cxn modelId="{840C79CA-05E3-4EC4-BCE1-5B3489940FE5}" type="presOf" srcId="{1217E151-E4F8-4EBB-AC8F-A04998E09351}" destId="{24CD45CA-B4B7-4CB8-940C-AB84DD2AD4B9}" srcOrd="0" destOrd="0" presId="urn:microsoft.com/office/officeart/2005/8/layout/equation1"/>
    <dgm:cxn modelId="{196669C3-B0CE-4B5F-B1AA-B29EBF64947B}" type="presParOf" srcId="{24CD45CA-B4B7-4CB8-940C-AB84DD2AD4B9}" destId="{E27C0994-2945-44C5-9A31-5B2547C633D0}" srcOrd="0" destOrd="0" presId="urn:microsoft.com/office/officeart/2005/8/layout/equation1"/>
    <dgm:cxn modelId="{8A6DCD53-A382-42F7-B5E9-D8A7C332806D}" type="presParOf" srcId="{24CD45CA-B4B7-4CB8-940C-AB84DD2AD4B9}" destId="{65F6C4C6-7877-4863-BB6F-2ACD4DD53C2C}" srcOrd="1" destOrd="0" presId="urn:microsoft.com/office/officeart/2005/8/layout/equation1"/>
    <dgm:cxn modelId="{0FA53530-EB0F-41DF-B124-76981C7C1102}" type="presParOf" srcId="{24CD45CA-B4B7-4CB8-940C-AB84DD2AD4B9}" destId="{8D2A4838-2E6B-4D73-A6AD-125B36F987D4}" srcOrd="2" destOrd="0" presId="urn:microsoft.com/office/officeart/2005/8/layout/equation1"/>
    <dgm:cxn modelId="{2F858D5F-3693-4AF5-9A9D-67DA13F4654E}" type="presParOf" srcId="{24CD45CA-B4B7-4CB8-940C-AB84DD2AD4B9}" destId="{A7502BD0-85D0-425B-96CC-42C6890CAC00}" srcOrd="3" destOrd="0" presId="urn:microsoft.com/office/officeart/2005/8/layout/equation1"/>
    <dgm:cxn modelId="{83CBCA04-4BA0-4F60-9B57-B9AB2A9BDD09}" type="presParOf" srcId="{24CD45CA-B4B7-4CB8-940C-AB84DD2AD4B9}" destId="{83364AAC-CDD6-42E1-A3F1-8A930546D3D7}" srcOrd="4" destOrd="0" presId="urn:microsoft.com/office/officeart/2005/8/layout/equation1"/>
    <dgm:cxn modelId="{100D8D49-69B9-41CC-96E3-50EF67D5B64B}" type="presParOf" srcId="{24CD45CA-B4B7-4CB8-940C-AB84DD2AD4B9}" destId="{F4C53763-30DB-4C93-993A-5882ADE36F34}" srcOrd="5" destOrd="0" presId="urn:microsoft.com/office/officeart/2005/8/layout/equation1"/>
    <dgm:cxn modelId="{FEF5663A-5856-4009-94B3-0FF055D24D90}" type="presParOf" srcId="{24CD45CA-B4B7-4CB8-940C-AB84DD2AD4B9}" destId="{2839D89A-5A94-44A3-A003-C31A0B643804}" srcOrd="6" destOrd="0" presId="urn:microsoft.com/office/officeart/2005/8/layout/equation1"/>
    <dgm:cxn modelId="{C2518B79-815B-43B9-9D02-B62AC4502F5F}" type="presParOf" srcId="{24CD45CA-B4B7-4CB8-940C-AB84DD2AD4B9}" destId="{EAFE3388-E4BB-4829-A841-34C27D37F126}" srcOrd="7" destOrd="0" presId="urn:microsoft.com/office/officeart/2005/8/layout/equation1"/>
    <dgm:cxn modelId="{2C984CCB-974E-4831-B954-5824DA8EA667}" type="presParOf" srcId="{24CD45CA-B4B7-4CB8-940C-AB84DD2AD4B9}" destId="{D5903C58-1E05-41CA-B263-33C34B6D2BEB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1706F9-4C9D-4862-992C-C6A1CA5F511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F138103A-AE6A-471F-8A34-271AACCDCEAB}">
      <dgm:prSet phldrT="[Текст]"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Парное обуславливание </a:t>
          </a:r>
          <a:endParaRPr lang="ru-KZ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1938FB93-6DD7-414B-88BA-AABB27E97AE3}" type="parTrans" cxnId="{2D5146AF-8766-4785-8B94-45479E89AAA4}">
      <dgm:prSet/>
      <dgm:spPr/>
      <dgm:t>
        <a:bodyPr/>
        <a:lstStyle/>
        <a:p>
          <a:endParaRPr lang="ru-KZ"/>
        </a:p>
      </dgm:t>
    </dgm:pt>
    <dgm:pt modelId="{E3C603EC-B32C-4028-BFDB-8154772826C1}" type="sibTrans" cxnId="{2D5146AF-8766-4785-8B94-45479E89AAA4}">
      <dgm:prSet/>
      <dgm:spPr/>
      <dgm:t>
        <a:bodyPr/>
        <a:lstStyle/>
        <a:p>
          <a:endParaRPr lang="ru-KZ"/>
        </a:p>
      </dgm:t>
    </dgm:pt>
    <dgm:pt modelId="{BC32F3BF-5250-4F0E-B351-207D563B776A}">
      <dgm:prSet phldrT="[Текст]"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Совместный контроль</a:t>
          </a:r>
          <a:endParaRPr lang="ru-KZ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52212EDA-385E-40C9-9D02-10763A931DAC}" type="parTrans" cxnId="{14245372-4F30-4040-97B2-C69AB695E7C9}">
      <dgm:prSet/>
      <dgm:spPr/>
      <dgm:t>
        <a:bodyPr/>
        <a:lstStyle/>
        <a:p>
          <a:endParaRPr lang="ru-KZ"/>
        </a:p>
      </dgm:t>
    </dgm:pt>
    <dgm:pt modelId="{D3A2A729-FBB7-4F63-885B-25C37C67D93D}" type="sibTrans" cxnId="{14245372-4F30-4040-97B2-C69AB695E7C9}">
      <dgm:prSet/>
      <dgm:spPr/>
      <dgm:t>
        <a:bodyPr/>
        <a:lstStyle/>
        <a:p>
          <a:endParaRPr lang="ru-KZ"/>
        </a:p>
      </dgm:t>
    </dgm:pt>
    <dgm:pt modelId="{0A127D0B-4354-40C2-960D-E069E27FB007}">
      <dgm:prSet phldrT="[Текст]"/>
      <dgm:spPr/>
      <dgm:t>
        <a:bodyPr/>
        <a:lstStyle/>
        <a:p>
          <a:r>
            <a: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Функциональная коммуникация </a:t>
          </a:r>
          <a:endParaRPr lang="ru-KZ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7B1EFD0-BE5E-46C7-91ED-06466900C3F1}" type="parTrans" cxnId="{23F1F209-6C1A-4DD2-9E57-3918C95C8D8C}">
      <dgm:prSet/>
      <dgm:spPr/>
      <dgm:t>
        <a:bodyPr/>
        <a:lstStyle/>
        <a:p>
          <a:endParaRPr lang="ru-KZ"/>
        </a:p>
      </dgm:t>
    </dgm:pt>
    <dgm:pt modelId="{EF2C37D9-4B6A-4135-85FE-22B34B361898}" type="sibTrans" cxnId="{23F1F209-6C1A-4DD2-9E57-3918C95C8D8C}">
      <dgm:prSet/>
      <dgm:spPr/>
      <dgm:t>
        <a:bodyPr/>
        <a:lstStyle/>
        <a:p>
          <a:endParaRPr lang="ru-KZ"/>
        </a:p>
      </dgm:t>
    </dgm:pt>
    <dgm:pt modelId="{E947154B-ACD5-4989-84AD-E2A096354B90}" type="pres">
      <dgm:prSet presAssocID="{331706F9-4C9D-4862-992C-C6A1CA5F5110}" presName="rootnode" presStyleCnt="0">
        <dgm:presLayoutVars>
          <dgm:chMax/>
          <dgm:chPref/>
          <dgm:dir/>
          <dgm:animLvl val="lvl"/>
        </dgm:presLayoutVars>
      </dgm:prSet>
      <dgm:spPr/>
    </dgm:pt>
    <dgm:pt modelId="{976CBE8A-D3CE-4B1F-977C-9066E9B954F6}" type="pres">
      <dgm:prSet presAssocID="{F138103A-AE6A-471F-8A34-271AACCDCEAB}" presName="composite" presStyleCnt="0"/>
      <dgm:spPr/>
    </dgm:pt>
    <dgm:pt modelId="{58782048-171C-489F-AD98-8657706F582D}" type="pres">
      <dgm:prSet presAssocID="{F138103A-AE6A-471F-8A34-271AACCDCEAB}" presName="LShape" presStyleLbl="alignNode1" presStyleIdx="0" presStyleCnt="5" custLinFactNeighborX="6782" custLinFactNeighborY="627"/>
      <dgm:spPr/>
    </dgm:pt>
    <dgm:pt modelId="{1D0EA103-90B0-472D-AE2D-74958D6C4483}" type="pres">
      <dgm:prSet presAssocID="{F138103A-AE6A-471F-8A34-271AACCDCEAB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733C8CB-4598-4A3D-A2CF-D7CBF4F60302}" type="pres">
      <dgm:prSet presAssocID="{F138103A-AE6A-471F-8A34-271AACCDCEAB}" presName="Triangle" presStyleLbl="alignNode1" presStyleIdx="1" presStyleCnt="5"/>
      <dgm:spPr/>
    </dgm:pt>
    <dgm:pt modelId="{E1A31636-0B19-4681-A177-D564AECA87E6}" type="pres">
      <dgm:prSet presAssocID="{E3C603EC-B32C-4028-BFDB-8154772826C1}" presName="sibTrans" presStyleCnt="0"/>
      <dgm:spPr/>
    </dgm:pt>
    <dgm:pt modelId="{340A78F1-E7C3-4DA2-9FE5-055099FCDFFC}" type="pres">
      <dgm:prSet presAssocID="{E3C603EC-B32C-4028-BFDB-8154772826C1}" presName="space" presStyleCnt="0"/>
      <dgm:spPr/>
    </dgm:pt>
    <dgm:pt modelId="{BF0C443A-5A83-451B-9C0F-55A7397DB896}" type="pres">
      <dgm:prSet presAssocID="{BC32F3BF-5250-4F0E-B351-207D563B776A}" presName="composite" presStyleCnt="0"/>
      <dgm:spPr/>
    </dgm:pt>
    <dgm:pt modelId="{02D5E577-B096-40A0-8838-47AF9B4F59E4}" type="pres">
      <dgm:prSet presAssocID="{BC32F3BF-5250-4F0E-B351-207D563B776A}" presName="LShape" presStyleLbl="alignNode1" presStyleIdx="2" presStyleCnt="5"/>
      <dgm:spPr/>
    </dgm:pt>
    <dgm:pt modelId="{CF8E9B8A-42EE-4F19-90F7-BC53377077F9}" type="pres">
      <dgm:prSet presAssocID="{BC32F3BF-5250-4F0E-B351-207D563B776A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28DA629-9011-49F6-8A1E-B5672AAE646D}" type="pres">
      <dgm:prSet presAssocID="{BC32F3BF-5250-4F0E-B351-207D563B776A}" presName="Triangle" presStyleLbl="alignNode1" presStyleIdx="3" presStyleCnt="5"/>
      <dgm:spPr/>
    </dgm:pt>
    <dgm:pt modelId="{457C7081-BC8B-4407-900E-9D90222617FC}" type="pres">
      <dgm:prSet presAssocID="{D3A2A729-FBB7-4F63-885B-25C37C67D93D}" presName="sibTrans" presStyleCnt="0"/>
      <dgm:spPr/>
    </dgm:pt>
    <dgm:pt modelId="{2B9D5C09-FC32-4AA0-A31B-86CA0F36BE43}" type="pres">
      <dgm:prSet presAssocID="{D3A2A729-FBB7-4F63-885B-25C37C67D93D}" presName="space" presStyleCnt="0"/>
      <dgm:spPr/>
    </dgm:pt>
    <dgm:pt modelId="{5D0015F6-2615-4D35-9FF4-3DA1B371A2C5}" type="pres">
      <dgm:prSet presAssocID="{0A127D0B-4354-40C2-960D-E069E27FB007}" presName="composite" presStyleCnt="0"/>
      <dgm:spPr/>
    </dgm:pt>
    <dgm:pt modelId="{F39A9862-3127-4CB5-924D-2ACBC43A9C8C}" type="pres">
      <dgm:prSet presAssocID="{0A127D0B-4354-40C2-960D-E069E27FB007}" presName="LShape" presStyleLbl="alignNode1" presStyleIdx="4" presStyleCnt="5"/>
      <dgm:spPr/>
    </dgm:pt>
    <dgm:pt modelId="{4997F686-98CD-4B30-B5DD-65EC3338F891}" type="pres">
      <dgm:prSet presAssocID="{0A127D0B-4354-40C2-960D-E069E27FB00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3F1F209-6C1A-4DD2-9E57-3918C95C8D8C}" srcId="{331706F9-4C9D-4862-992C-C6A1CA5F5110}" destId="{0A127D0B-4354-40C2-960D-E069E27FB007}" srcOrd="2" destOrd="0" parTransId="{67B1EFD0-BE5E-46C7-91ED-06466900C3F1}" sibTransId="{EF2C37D9-4B6A-4135-85FE-22B34B361898}"/>
    <dgm:cxn modelId="{2FE26528-7D82-4C5D-ACCA-46CB49AED8C5}" type="presOf" srcId="{331706F9-4C9D-4862-992C-C6A1CA5F5110}" destId="{E947154B-ACD5-4989-84AD-E2A096354B90}" srcOrd="0" destOrd="0" presId="urn:microsoft.com/office/officeart/2009/3/layout/StepUpProcess"/>
    <dgm:cxn modelId="{1BD8CD3A-6824-491E-A7D0-C8B3AAA0AC82}" type="presOf" srcId="{BC32F3BF-5250-4F0E-B351-207D563B776A}" destId="{CF8E9B8A-42EE-4F19-90F7-BC53377077F9}" srcOrd="0" destOrd="0" presId="urn:microsoft.com/office/officeart/2009/3/layout/StepUpProcess"/>
    <dgm:cxn modelId="{4116434E-DAC6-4BA9-9C6E-9DB38C22F3C6}" type="presOf" srcId="{0A127D0B-4354-40C2-960D-E069E27FB007}" destId="{4997F686-98CD-4B30-B5DD-65EC3338F891}" srcOrd="0" destOrd="0" presId="urn:microsoft.com/office/officeart/2009/3/layout/StepUpProcess"/>
    <dgm:cxn modelId="{14245372-4F30-4040-97B2-C69AB695E7C9}" srcId="{331706F9-4C9D-4862-992C-C6A1CA5F5110}" destId="{BC32F3BF-5250-4F0E-B351-207D563B776A}" srcOrd="1" destOrd="0" parTransId="{52212EDA-385E-40C9-9D02-10763A931DAC}" sibTransId="{D3A2A729-FBB7-4F63-885B-25C37C67D93D}"/>
    <dgm:cxn modelId="{CF05EAAE-E905-40D9-8768-D67EB25EC478}" type="presOf" srcId="{F138103A-AE6A-471F-8A34-271AACCDCEAB}" destId="{1D0EA103-90B0-472D-AE2D-74958D6C4483}" srcOrd="0" destOrd="0" presId="urn:microsoft.com/office/officeart/2009/3/layout/StepUpProcess"/>
    <dgm:cxn modelId="{2D5146AF-8766-4785-8B94-45479E89AAA4}" srcId="{331706F9-4C9D-4862-992C-C6A1CA5F5110}" destId="{F138103A-AE6A-471F-8A34-271AACCDCEAB}" srcOrd="0" destOrd="0" parTransId="{1938FB93-6DD7-414B-88BA-AABB27E97AE3}" sibTransId="{E3C603EC-B32C-4028-BFDB-8154772826C1}"/>
    <dgm:cxn modelId="{259E5046-DF17-4BE8-B432-3E6742FEA850}" type="presParOf" srcId="{E947154B-ACD5-4989-84AD-E2A096354B90}" destId="{976CBE8A-D3CE-4B1F-977C-9066E9B954F6}" srcOrd="0" destOrd="0" presId="urn:microsoft.com/office/officeart/2009/3/layout/StepUpProcess"/>
    <dgm:cxn modelId="{0B0771E9-E17F-4ECA-B5E5-8540E05CA677}" type="presParOf" srcId="{976CBE8A-D3CE-4B1F-977C-9066E9B954F6}" destId="{58782048-171C-489F-AD98-8657706F582D}" srcOrd="0" destOrd="0" presId="urn:microsoft.com/office/officeart/2009/3/layout/StepUpProcess"/>
    <dgm:cxn modelId="{0198392F-4C50-4350-A492-DCC39D7370EF}" type="presParOf" srcId="{976CBE8A-D3CE-4B1F-977C-9066E9B954F6}" destId="{1D0EA103-90B0-472D-AE2D-74958D6C4483}" srcOrd="1" destOrd="0" presId="urn:microsoft.com/office/officeart/2009/3/layout/StepUpProcess"/>
    <dgm:cxn modelId="{5F6B0187-DB2E-473D-B410-4642E58F3C32}" type="presParOf" srcId="{976CBE8A-D3CE-4B1F-977C-9066E9B954F6}" destId="{D733C8CB-4598-4A3D-A2CF-D7CBF4F60302}" srcOrd="2" destOrd="0" presId="urn:microsoft.com/office/officeart/2009/3/layout/StepUpProcess"/>
    <dgm:cxn modelId="{639975B5-BADD-4B22-952D-04EEFA51A832}" type="presParOf" srcId="{E947154B-ACD5-4989-84AD-E2A096354B90}" destId="{E1A31636-0B19-4681-A177-D564AECA87E6}" srcOrd="1" destOrd="0" presId="urn:microsoft.com/office/officeart/2009/3/layout/StepUpProcess"/>
    <dgm:cxn modelId="{441BDCD9-9C54-4CD6-B9D7-66DDF8B6524D}" type="presParOf" srcId="{E1A31636-0B19-4681-A177-D564AECA87E6}" destId="{340A78F1-E7C3-4DA2-9FE5-055099FCDFFC}" srcOrd="0" destOrd="0" presId="urn:microsoft.com/office/officeart/2009/3/layout/StepUpProcess"/>
    <dgm:cxn modelId="{C1974BA5-321F-4563-95A2-F0BEDBDE3BEA}" type="presParOf" srcId="{E947154B-ACD5-4989-84AD-E2A096354B90}" destId="{BF0C443A-5A83-451B-9C0F-55A7397DB896}" srcOrd="2" destOrd="0" presId="urn:microsoft.com/office/officeart/2009/3/layout/StepUpProcess"/>
    <dgm:cxn modelId="{3C1CD341-B35C-4FBA-B687-E695C08769BC}" type="presParOf" srcId="{BF0C443A-5A83-451B-9C0F-55A7397DB896}" destId="{02D5E577-B096-40A0-8838-47AF9B4F59E4}" srcOrd="0" destOrd="0" presId="urn:microsoft.com/office/officeart/2009/3/layout/StepUpProcess"/>
    <dgm:cxn modelId="{1959ED59-8185-40C9-A985-F00B1A2C833D}" type="presParOf" srcId="{BF0C443A-5A83-451B-9C0F-55A7397DB896}" destId="{CF8E9B8A-42EE-4F19-90F7-BC53377077F9}" srcOrd="1" destOrd="0" presId="urn:microsoft.com/office/officeart/2009/3/layout/StepUpProcess"/>
    <dgm:cxn modelId="{7DCAE7B2-C863-4121-A1B9-295B9FB7CA53}" type="presParOf" srcId="{BF0C443A-5A83-451B-9C0F-55A7397DB896}" destId="{728DA629-9011-49F6-8A1E-B5672AAE646D}" srcOrd="2" destOrd="0" presId="urn:microsoft.com/office/officeart/2009/3/layout/StepUpProcess"/>
    <dgm:cxn modelId="{443CA99B-8135-45B5-9309-2361A57827DF}" type="presParOf" srcId="{E947154B-ACD5-4989-84AD-E2A096354B90}" destId="{457C7081-BC8B-4407-900E-9D90222617FC}" srcOrd="3" destOrd="0" presId="urn:microsoft.com/office/officeart/2009/3/layout/StepUpProcess"/>
    <dgm:cxn modelId="{BE460ADB-B54A-4AFA-AB55-55A25AB612DF}" type="presParOf" srcId="{457C7081-BC8B-4407-900E-9D90222617FC}" destId="{2B9D5C09-FC32-4AA0-A31B-86CA0F36BE43}" srcOrd="0" destOrd="0" presId="urn:microsoft.com/office/officeart/2009/3/layout/StepUpProcess"/>
    <dgm:cxn modelId="{051B3EB4-5DC9-4964-BCA8-3D5C9045194F}" type="presParOf" srcId="{E947154B-ACD5-4989-84AD-E2A096354B90}" destId="{5D0015F6-2615-4D35-9FF4-3DA1B371A2C5}" srcOrd="4" destOrd="0" presId="urn:microsoft.com/office/officeart/2009/3/layout/StepUpProcess"/>
    <dgm:cxn modelId="{903C8FFF-2EBE-49E7-97E1-CF38C328AB25}" type="presParOf" srcId="{5D0015F6-2615-4D35-9FF4-3DA1B371A2C5}" destId="{F39A9862-3127-4CB5-924D-2ACBC43A9C8C}" srcOrd="0" destOrd="0" presId="urn:microsoft.com/office/officeart/2009/3/layout/StepUpProcess"/>
    <dgm:cxn modelId="{F139EDA9-0559-4643-BEED-4196A001BDB5}" type="presParOf" srcId="{5D0015F6-2615-4D35-9FF4-3DA1B371A2C5}" destId="{4997F686-98CD-4B30-B5DD-65EC3338F89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1706F9-4C9D-4862-992C-C6A1CA5F511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F138103A-AE6A-471F-8A34-271AACCDCEAB}">
      <dgm:prSet phldrT="[Текст]" custT="1"/>
      <dgm:spPr/>
      <dgm:t>
        <a:bodyPr/>
        <a:lstStyle/>
        <a:p>
          <a:r>
            <a: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Принимать отказ </a:t>
          </a:r>
          <a:endParaRPr lang="ru-KZ" sz="16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1938FB93-6DD7-414B-88BA-AABB27E97AE3}" type="parTrans" cxnId="{2D5146AF-8766-4785-8B94-45479E89AAA4}">
      <dgm:prSet/>
      <dgm:spPr/>
      <dgm:t>
        <a:bodyPr/>
        <a:lstStyle/>
        <a:p>
          <a:endParaRPr lang="ru-KZ"/>
        </a:p>
      </dgm:t>
    </dgm:pt>
    <dgm:pt modelId="{E3C603EC-B32C-4028-BFDB-8154772826C1}" type="sibTrans" cxnId="{2D5146AF-8766-4785-8B94-45479E89AAA4}">
      <dgm:prSet/>
      <dgm:spPr/>
      <dgm:t>
        <a:bodyPr/>
        <a:lstStyle/>
        <a:p>
          <a:endParaRPr lang="ru-KZ"/>
        </a:p>
      </dgm:t>
    </dgm:pt>
    <dgm:pt modelId="{BC32F3BF-5250-4F0E-B351-207D563B776A}">
      <dgm:prSet phldrT="[Текст]" custT="1"/>
      <dgm:spPr/>
      <dgm:t>
        <a:bodyPr/>
        <a:lstStyle/>
        <a:p>
          <a:r>
            <a: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Сидеть за столом  </a:t>
          </a:r>
          <a:endParaRPr lang="ru-KZ" sz="16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52212EDA-385E-40C9-9D02-10763A931DAC}" type="parTrans" cxnId="{14245372-4F30-4040-97B2-C69AB695E7C9}">
      <dgm:prSet/>
      <dgm:spPr/>
      <dgm:t>
        <a:bodyPr/>
        <a:lstStyle/>
        <a:p>
          <a:endParaRPr lang="ru-KZ"/>
        </a:p>
      </dgm:t>
    </dgm:pt>
    <dgm:pt modelId="{D3A2A729-FBB7-4F63-885B-25C37C67D93D}" type="sibTrans" cxnId="{14245372-4F30-4040-97B2-C69AB695E7C9}">
      <dgm:prSet/>
      <dgm:spPr/>
      <dgm:t>
        <a:bodyPr/>
        <a:lstStyle/>
        <a:p>
          <a:endParaRPr lang="ru-KZ"/>
        </a:p>
      </dgm:t>
    </dgm:pt>
    <dgm:pt modelId="{0A127D0B-4354-40C2-960D-E069E27FB007}">
      <dgm:prSet phldrT="[Текст]" custT="1"/>
      <dgm:spPr/>
      <dgm:t>
        <a:bodyPr/>
        <a:lstStyle/>
        <a:p>
          <a:r>
            <a: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Выполнять задания </a:t>
          </a:r>
          <a:endParaRPr lang="ru-KZ" sz="16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7B1EFD0-BE5E-46C7-91ED-06466900C3F1}" type="parTrans" cxnId="{23F1F209-6C1A-4DD2-9E57-3918C95C8D8C}">
      <dgm:prSet/>
      <dgm:spPr/>
      <dgm:t>
        <a:bodyPr/>
        <a:lstStyle/>
        <a:p>
          <a:endParaRPr lang="ru-KZ"/>
        </a:p>
      </dgm:t>
    </dgm:pt>
    <dgm:pt modelId="{EF2C37D9-4B6A-4135-85FE-22B34B361898}" type="sibTrans" cxnId="{23F1F209-6C1A-4DD2-9E57-3918C95C8D8C}">
      <dgm:prSet/>
      <dgm:spPr/>
      <dgm:t>
        <a:bodyPr/>
        <a:lstStyle/>
        <a:p>
          <a:endParaRPr lang="ru-KZ"/>
        </a:p>
      </dgm:t>
    </dgm:pt>
    <dgm:pt modelId="{E947154B-ACD5-4989-84AD-E2A096354B90}" type="pres">
      <dgm:prSet presAssocID="{331706F9-4C9D-4862-992C-C6A1CA5F5110}" presName="rootnode" presStyleCnt="0">
        <dgm:presLayoutVars>
          <dgm:chMax/>
          <dgm:chPref/>
          <dgm:dir/>
          <dgm:animLvl val="lvl"/>
        </dgm:presLayoutVars>
      </dgm:prSet>
      <dgm:spPr/>
    </dgm:pt>
    <dgm:pt modelId="{976CBE8A-D3CE-4B1F-977C-9066E9B954F6}" type="pres">
      <dgm:prSet presAssocID="{F138103A-AE6A-471F-8A34-271AACCDCEAB}" presName="composite" presStyleCnt="0"/>
      <dgm:spPr/>
    </dgm:pt>
    <dgm:pt modelId="{58782048-171C-489F-AD98-8657706F582D}" type="pres">
      <dgm:prSet presAssocID="{F138103A-AE6A-471F-8A34-271AACCDCEAB}" presName="LShape" presStyleLbl="alignNode1" presStyleIdx="0" presStyleCnt="5" custLinFactNeighborX="7162" custLinFactNeighborY="-778"/>
      <dgm:spPr/>
    </dgm:pt>
    <dgm:pt modelId="{1D0EA103-90B0-472D-AE2D-74958D6C4483}" type="pres">
      <dgm:prSet presAssocID="{F138103A-AE6A-471F-8A34-271AACCDCEAB}" presName="ParentText" presStyleLbl="revTx" presStyleIdx="0" presStyleCnt="3" custLinFactNeighborX="12450" custLinFactNeighborY="2462">
        <dgm:presLayoutVars>
          <dgm:chMax val="0"/>
          <dgm:chPref val="0"/>
          <dgm:bulletEnabled val="1"/>
        </dgm:presLayoutVars>
      </dgm:prSet>
      <dgm:spPr/>
    </dgm:pt>
    <dgm:pt modelId="{D733C8CB-4598-4A3D-A2CF-D7CBF4F60302}" type="pres">
      <dgm:prSet presAssocID="{F138103A-AE6A-471F-8A34-271AACCDCEAB}" presName="Triangle" presStyleLbl="alignNode1" presStyleIdx="1" presStyleCnt="5"/>
      <dgm:spPr/>
    </dgm:pt>
    <dgm:pt modelId="{E1A31636-0B19-4681-A177-D564AECA87E6}" type="pres">
      <dgm:prSet presAssocID="{E3C603EC-B32C-4028-BFDB-8154772826C1}" presName="sibTrans" presStyleCnt="0"/>
      <dgm:spPr/>
    </dgm:pt>
    <dgm:pt modelId="{340A78F1-E7C3-4DA2-9FE5-055099FCDFFC}" type="pres">
      <dgm:prSet presAssocID="{E3C603EC-B32C-4028-BFDB-8154772826C1}" presName="space" presStyleCnt="0"/>
      <dgm:spPr/>
    </dgm:pt>
    <dgm:pt modelId="{BF0C443A-5A83-451B-9C0F-55A7397DB896}" type="pres">
      <dgm:prSet presAssocID="{BC32F3BF-5250-4F0E-B351-207D563B776A}" presName="composite" presStyleCnt="0"/>
      <dgm:spPr/>
    </dgm:pt>
    <dgm:pt modelId="{02D5E577-B096-40A0-8838-47AF9B4F59E4}" type="pres">
      <dgm:prSet presAssocID="{BC32F3BF-5250-4F0E-B351-207D563B776A}" presName="LShape" presStyleLbl="alignNode1" presStyleIdx="2" presStyleCnt="5"/>
      <dgm:spPr/>
    </dgm:pt>
    <dgm:pt modelId="{CF8E9B8A-42EE-4F19-90F7-BC53377077F9}" type="pres">
      <dgm:prSet presAssocID="{BC32F3BF-5250-4F0E-B351-207D563B776A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28DA629-9011-49F6-8A1E-B5672AAE646D}" type="pres">
      <dgm:prSet presAssocID="{BC32F3BF-5250-4F0E-B351-207D563B776A}" presName="Triangle" presStyleLbl="alignNode1" presStyleIdx="3" presStyleCnt="5"/>
      <dgm:spPr/>
    </dgm:pt>
    <dgm:pt modelId="{457C7081-BC8B-4407-900E-9D90222617FC}" type="pres">
      <dgm:prSet presAssocID="{D3A2A729-FBB7-4F63-885B-25C37C67D93D}" presName="sibTrans" presStyleCnt="0"/>
      <dgm:spPr/>
    </dgm:pt>
    <dgm:pt modelId="{2B9D5C09-FC32-4AA0-A31B-86CA0F36BE43}" type="pres">
      <dgm:prSet presAssocID="{D3A2A729-FBB7-4F63-885B-25C37C67D93D}" presName="space" presStyleCnt="0"/>
      <dgm:spPr/>
    </dgm:pt>
    <dgm:pt modelId="{5D0015F6-2615-4D35-9FF4-3DA1B371A2C5}" type="pres">
      <dgm:prSet presAssocID="{0A127D0B-4354-40C2-960D-E069E27FB007}" presName="composite" presStyleCnt="0"/>
      <dgm:spPr/>
    </dgm:pt>
    <dgm:pt modelId="{F39A9862-3127-4CB5-924D-2ACBC43A9C8C}" type="pres">
      <dgm:prSet presAssocID="{0A127D0B-4354-40C2-960D-E069E27FB007}" presName="LShape" presStyleLbl="alignNode1" presStyleIdx="4" presStyleCnt="5"/>
      <dgm:spPr/>
    </dgm:pt>
    <dgm:pt modelId="{4997F686-98CD-4B30-B5DD-65EC3338F891}" type="pres">
      <dgm:prSet presAssocID="{0A127D0B-4354-40C2-960D-E069E27FB00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3F1F209-6C1A-4DD2-9E57-3918C95C8D8C}" srcId="{331706F9-4C9D-4862-992C-C6A1CA5F5110}" destId="{0A127D0B-4354-40C2-960D-E069E27FB007}" srcOrd="2" destOrd="0" parTransId="{67B1EFD0-BE5E-46C7-91ED-06466900C3F1}" sibTransId="{EF2C37D9-4B6A-4135-85FE-22B34B361898}"/>
    <dgm:cxn modelId="{2FE26528-7D82-4C5D-ACCA-46CB49AED8C5}" type="presOf" srcId="{331706F9-4C9D-4862-992C-C6A1CA5F5110}" destId="{E947154B-ACD5-4989-84AD-E2A096354B90}" srcOrd="0" destOrd="0" presId="urn:microsoft.com/office/officeart/2009/3/layout/StepUpProcess"/>
    <dgm:cxn modelId="{1BD8CD3A-6824-491E-A7D0-C8B3AAA0AC82}" type="presOf" srcId="{BC32F3BF-5250-4F0E-B351-207D563B776A}" destId="{CF8E9B8A-42EE-4F19-90F7-BC53377077F9}" srcOrd="0" destOrd="0" presId="urn:microsoft.com/office/officeart/2009/3/layout/StepUpProcess"/>
    <dgm:cxn modelId="{4116434E-DAC6-4BA9-9C6E-9DB38C22F3C6}" type="presOf" srcId="{0A127D0B-4354-40C2-960D-E069E27FB007}" destId="{4997F686-98CD-4B30-B5DD-65EC3338F891}" srcOrd="0" destOrd="0" presId="urn:microsoft.com/office/officeart/2009/3/layout/StepUpProcess"/>
    <dgm:cxn modelId="{14245372-4F30-4040-97B2-C69AB695E7C9}" srcId="{331706F9-4C9D-4862-992C-C6A1CA5F5110}" destId="{BC32F3BF-5250-4F0E-B351-207D563B776A}" srcOrd="1" destOrd="0" parTransId="{52212EDA-385E-40C9-9D02-10763A931DAC}" sibTransId="{D3A2A729-FBB7-4F63-885B-25C37C67D93D}"/>
    <dgm:cxn modelId="{CF05EAAE-E905-40D9-8768-D67EB25EC478}" type="presOf" srcId="{F138103A-AE6A-471F-8A34-271AACCDCEAB}" destId="{1D0EA103-90B0-472D-AE2D-74958D6C4483}" srcOrd="0" destOrd="0" presId="urn:microsoft.com/office/officeart/2009/3/layout/StepUpProcess"/>
    <dgm:cxn modelId="{2D5146AF-8766-4785-8B94-45479E89AAA4}" srcId="{331706F9-4C9D-4862-992C-C6A1CA5F5110}" destId="{F138103A-AE6A-471F-8A34-271AACCDCEAB}" srcOrd="0" destOrd="0" parTransId="{1938FB93-6DD7-414B-88BA-AABB27E97AE3}" sibTransId="{E3C603EC-B32C-4028-BFDB-8154772826C1}"/>
    <dgm:cxn modelId="{259E5046-DF17-4BE8-B432-3E6742FEA850}" type="presParOf" srcId="{E947154B-ACD5-4989-84AD-E2A096354B90}" destId="{976CBE8A-D3CE-4B1F-977C-9066E9B954F6}" srcOrd="0" destOrd="0" presId="urn:microsoft.com/office/officeart/2009/3/layout/StepUpProcess"/>
    <dgm:cxn modelId="{0B0771E9-E17F-4ECA-B5E5-8540E05CA677}" type="presParOf" srcId="{976CBE8A-D3CE-4B1F-977C-9066E9B954F6}" destId="{58782048-171C-489F-AD98-8657706F582D}" srcOrd="0" destOrd="0" presId="urn:microsoft.com/office/officeart/2009/3/layout/StepUpProcess"/>
    <dgm:cxn modelId="{0198392F-4C50-4350-A492-DCC39D7370EF}" type="presParOf" srcId="{976CBE8A-D3CE-4B1F-977C-9066E9B954F6}" destId="{1D0EA103-90B0-472D-AE2D-74958D6C4483}" srcOrd="1" destOrd="0" presId="urn:microsoft.com/office/officeart/2009/3/layout/StepUpProcess"/>
    <dgm:cxn modelId="{5F6B0187-DB2E-473D-B410-4642E58F3C32}" type="presParOf" srcId="{976CBE8A-D3CE-4B1F-977C-9066E9B954F6}" destId="{D733C8CB-4598-4A3D-A2CF-D7CBF4F60302}" srcOrd="2" destOrd="0" presId="urn:microsoft.com/office/officeart/2009/3/layout/StepUpProcess"/>
    <dgm:cxn modelId="{639975B5-BADD-4B22-952D-04EEFA51A832}" type="presParOf" srcId="{E947154B-ACD5-4989-84AD-E2A096354B90}" destId="{E1A31636-0B19-4681-A177-D564AECA87E6}" srcOrd="1" destOrd="0" presId="urn:microsoft.com/office/officeart/2009/3/layout/StepUpProcess"/>
    <dgm:cxn modelId="{441BDCD9-9C54-4CD6-B9D7-66DDF8B6524D}" type="presParOf" srcId="{E1A31636-0B19-4681-A177-D564AECA87E6}" destId="{340A78F1-E7C3-4DA2-9FE5-055099FCDFFC}" srcOrd="0" destOrd="0" presId="urn:microsoft.com/office/officeart/2009/3/layout/StepUpProcess"/>
    <dgm:cxn modelId="{C1974BA5-321F-4563-95A2-F0BEDBDE3BEA}" type="presParOf" srcId="{E947154B-ACD5-4989-84AD-E2A096354B90}" destId="{BF0C443A-5A83-451B-9C0F-55A7397DB896}" srcOrd="2" destOrd="0" presId="urn:microsoft.com/office/officeart/2009/3/layout/StepUpProcess"/>
    <dgm:cxn modelId="{3C1CD341-B35C-4FBA-B687-E695C08769BC}" type="presParOf" srcId="{BF0C443A-5A83-451B-9C0F-55A7397DB896}" destId="{02D5E577-B096-40A0-8838-47AF9B4F59E4}" srcOrd="0" destOrd="0" presId="urn:microsoft.com/office/officeart/2009/3/layout/StepUpProcess"/>
    <dgm:cxn modelId="{1959ED59-8185-40C9-A985-F00B1A2C833D}" type="presParOf" srcId="{BF0C443A-5A83-451B-9C0F-55A7397DB896}" destId="{CF8E9B8A-42EE-4F19-90F7-BC53377077F9}" srcOrd="1" destOrd="0" presId="urn:microsoft.com/office/officeart/2009/3/layout/StepUpProcess"/>
    <dgm:cxn modelId="{7DCAE7B2-C863-4121-A1B9-295B9FB7CA53}" type="presParOf" srcId="{BF0C443A-5A83-451B-9C0F-55A7397DB896}" destId="{728DA629-9011-49F6-8A1E-B5672AAE646D}" srcOrd="2" destOrd="0" presId="urn:microsoft.com/office/officeart/2009/3/layout/StepUpProcess"/>
    <dgm:cxn modelId="{443CA99B-8135-45B5-9309-2361A57827DF}" type="presParOf" srcId="{E947154B-ACD5-4989-84AD-E2A096354B90}" destId="{457C7081-BC8B-4407-900E-9D90222617FC}" srcOrd="3" destOrd="0" presId="urn:microsoft.com/office/officeart/2009/3/layout/StepUpProcess"/>
    <dgm:cxn modelId="{BE460ADB-B54A-4AFA-AB55-55A25AB612DF}" type="presParOf" srcId="{457C7081-BC8B-4407-900E-9D90222617FC}" destId="{2B9D5C09-FC32-4AA0-A31B-86CA0F36BE43}" srcOrd="0" destOrd="0" presId="urn:microsoft.com/office/officeart/2009/3/layout/StepUpProcess"/>
    <dgm:cxn modelId="{051B3EB4-5DC9-4964-BCA8-3D5C9045194F}" type="presParOf" srcId="{E947154B-ACD5-4989-84AD-E2A096354B90}" destId="{5D0015F6-2615-4D35-9FF4-3DA1B371A2C5}" srcOrd="4" destOrd="0" presId="urn:microsoft.com/office/officeart/2009/3/layout/StepUpProcess"/>
    <dgm:cxn modelId="{903C8FFF-2EBE-49E7-97E1-CF38C328AB25}" type="presParOf" srcId="{5D0015F6-2615-4D35-9FF4-3DA1B371A2C5}" destId="{F39A9862-3127-4CB5-924D-2ACBC43A9C8C}" srcOrd="0" destOrd="0" presId="urn:microsoft.com/office/officeart/2009/3/layout/StepUpProcess"/>
    <dgm:cxn modelId="{F139EDA9-0559-4643-BEED-4196A001BDB5}" type="presParOf" srcId="{5D0015F6-2615-4D35-9FF4-3DA1B371A2C5}" destId="{4997F686-98CD-4B30-B5DD-65EC3338F89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C0994-2945-44C5-9A31-5B2547C633D0}">
      <dsp:nvSpPr>
        <dsp:cNvPr id="0" name=""/>
        <dsp:cNvSpPr/>
      </dsp:nvSpPr>
      <dsp:spPr>
        <a:xfrm>
          <a:off x="1117" y="1664417"/>
          <a:ext cx="1481858" cy="1481858"/>
        </a:xfrm>
        <a:prstGeom prst="ellipse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педагог</a:t>
          </a:r>
          <a:endParaRPr lang="ru-KZ" sz="12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18130" y="1881430"/>
        <a:ext cx="1047832" cy="1047832"/>
      </dsp:txXfrm>
    </dsp:sp>
    <dsp:sp modelId="{8D2A4838-2E6B-4D73-A6AD-125B36F987D4}">
      <dsp:nvSpPr>
        <dsp:cNvPr id="0" name=""/>
        <dsp:cNvSpPr/>
      </dsp:nvSpPr>
      <dsp:spPr>
        <a:xfrm>
          <a:off x="1603303" y="1975607"/>
          <a:ext cx="859478" cy="85947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/>
        </a:p>
      </dsp:txBody>
      <dsp:txXfrm>
        <a:off x="1717227" y="2304271"/>
        <a:ext cx="631630" cy="202150"/>
      </dsp:txXfrm>
    </dsp:sp>
    <dsp:sp modelId="{83364AAC-CDD6-42E1-A3F1-8A930546D3D7}">
      <dsp:nvSpPr>
        <dsp:cNvPr id="0" name=""/>
        <dsp:cNvSpPr/>
      </dsp:nvSpPr>
      <dsp:spPr>
        <a:xfrm>
          <a:off x="2583109" y="1664417"/>
          <a:ext cx="1481858" cy="1481858"/>
        </a:xfrm>
        <a:prstGeom prst="ellipse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Занятия </a:t>
          </a:r>
          <a:endParaRPr lang="ru-KZ" sz="12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800122" y="1881430"/>
        <a:ext cx="1047832" cy="1047832"/>
      </dsp:txXfrm>
    </dsp:sp>
    <dsp:sp modelId="{2839D89A-5A94-44A3-A003-C31A0B643804}">
      <dsp:nvSpPr>
        <dsp:cNvPr id="0" name=""/>
        <dsp:cNvSpPr/>
      </dsp:nvSpPr>
      <dsp:spPr>
        <a:xfrm>
          <a:off x="4185294" y="1975607"/>
          <a:ext cx="859478" cy="859478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KZ" sz="1000" kern="1200"/>
        </a:p>
      </dsp:txBody>
      <dsp:txXfrm>
        <a:off x="4299218" y="2152659"/>
        <a:ext cx="631630" cy="505374"/>
      </dsp:txXfrm>
    </dsp:sp>
    <dsp:sp modelId="{D5903C58-1E05-41CA-B263-33C34B6D2BEB}">
      <dsp:nvSpPr>
        <dsp:cNvPr id="0" name=""/>
        <dsp:cNvSpPr/>
      </dsp:nvSpPr>
      <dsp:spPr>
        <a:xfrm>
          <a:off x="5165100" y="1664417"/>
          <a:ext cx="1481858" cy="1481858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Удовольствие </a:t>
          </a:r>
          <a:endParaRPr lang="ru-KZ" sz="12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5382113" y="1881430"/>
        <a:ext cx="1047832" cy="10478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82048-171C-489F-AD98-8657706F582D}">
      <dsp:nvSpPr>
        <dsp:cNvPr id="0" name=""/>
        <dsp:cNvSpPr/>
      </dsp:nvSpPr>
      <dsp:spPr>
        <a:xfrm rot="5400000">
          <a:off x="482077" y="837811"/>
          <a:ext cx="1075587" cy="178975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EA103-90B0-472D-AE2D-74958D6C4483}">
      <dsp:nvSpPr>
        <dsp:cNvPr id="0" name=""/>
        <dsp:cNvSpPr/>
      </dsp:nvSpPr>
      <dsp:spPr>
        <a:xfrm>
          <a:off x="181154" y="1365818"/>
          <a:ext cx="1615799" cy="1416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Парное обуславливание </a:t>
          </a:r>
          <a:endParaRPr lang="ru-KZ" sz="15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181154" y="1365818"/>
        <a:ext cx="1615799" cy="1416343"/>
      </dsp:txXfrm>
    </dsp:sp>
    <dsp:sp modelId="{D733C8CB-4598-4A3D-A2CF-D7CBF4F60302}">
      <dsp:nvSpPr>
        <dsp:cNvPr id="0" name=""/>
        <dsp:cNvSpPr/>
      </dsp:nvSpPr>
      <dsp:spPr>
        <a:xfrm>
          <a:off x="1492085" y="699303"/>
          <a:ext cx="304867" cy="3048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5E577-B096-40A0-8838-47AF9B4F59E4}">
      <dsp:nvSpPr>
        <dsp:cNvPr id="0" name=""/>
        <dsp:cNvSpPr/>
      </dsp:nvSpPr>
      <dsp:spPr>
        <a:xfrm rot="5400000">
          <a:off x="2338750" y="341596"/>
          <a:ext cx="1075587" cy="178975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E9B8A-42EE-4F19-90F7-BC53377077F9}">
      <dsp:nvSpPr>
        <dsp:cNvPr id="0" name=""/>
        <dsp:cNvSpPr/>
      </dsp:nvSpPr>
      <dsp:spPr>
        <a:xfrm>
          <a:off x="2159208" y="876346"/>
          <a:ext cx="1615799" cy="1416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Совместный контроль</a:t>
          </a:r>
          <a:endParaRPr lang="ru-KZ" sz="15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2159208" y="876346"/>
        <a:ext cx="1615799" cy="1416343"/>
      </dsp:txXfrm>
    </dsp:sp>
    <dsp:sp modelId="{728DA629-9011-49F6-8A1E-B5672AAE646D}">
      <dsp:nvSpPr>
        <dsp:cNvPr id="0" name=""/>
        <dsp:cNvSpPr/>
      </dsp:nvSpPr>
      <dsp:spPr>
        <a:xfrm>
          <a:off x="3470140" y="209832"/>
          <a:ext cx="304867" cy="3048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9A9862-3127-4CB5-924D-2ACBC43A9C8C}">
      <dsp:nvSpPr>
        <dsp:cNvPr id="0" name=""/>
        <dsp:cNvSpPr/>
      </dsp:nvSpPr>
      <dsp:spPr>
        <a:xfrm rot="5400000">
          <a:off x="4316805" y="-147875"/>
          <a:ext cx="1075587" cy="178975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7F686-98CD-4B30-B5DD-65EC3338F891}">
      <dsp:nvSpPr>
        <dsp:cNvPr id="0" name=""/>
        <dsp:cNvSpPr/>
      </dsp:nvSpPr>
      <dsp:spPr>
        <a:xfrm>
          <a:off x="4137262" y="386875"/>
          <a:ext cx="1615799" cy="1416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Функциональная коммуникация </a:t>
          </a:r>
          <a:endParaRPr lang="ru-KZ" sz="15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4137262" y="386875"/>
        <a:ext cx="1615799" cy="14163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82048-171C-489F-AD98-8657706F582D}">
      <dsp:nvSpPr>
        <dsp:cNvPr id="0" name=""/>
        <dsp:cNvSpPr/>
      </dsp:nvSpPr>
      <dsp:spPr>
        <a:xfrm rot="5400000">
          <a:off x="445812" y="937620"/>
          <a:ext cx="983760" cy="163695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EA103-90B0-472D-AE2D-74958D6C4483}">
      <dsp:nvSpPr>
        <dsp:cNvPr id="0" name=""/>
        <dsp:cNvSpPr/>
      </dsp:nvSpPr>
      <dsp:spPr>
        <a:xfrm>
          <a:off x="348352" y="1466264"/>
          <a:ext cx="1477852" cy="129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Принимать отказ </a:t>
          </a:r>
          <a:endParaRPr lang="ru-KZ" sz="16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48352" y="1466264"/>
        <a:ext cx="1477852" cy="1295424"/>
      </dsp:txXfrm>
    </dsp:sp>
    <dsp:sp modelId="{D733C8CB-4598-4A3D-A2CF-D7CBF4F60302}">
      <dsp:nvSpPr>
        <dsp:cNvPr id="0" name=""/>
        <dsp:cNvSpPr/>
      </dsp:nvSpPr>
      <dsp:spPr>
        <a:xfrm>
          <a:off x="1363371" y="824759"/>
          <a:ext cx="278840" cy="278840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5E577-B096-40A0-8838-47AF9B4F59E4}">
      <dsp:nvSpPr>
        <dsp:cNvPr id="0" name=""/>
        <dsp:cNvSpPr/>
      </dsp:nvSpPr>
      <dsp:spPr>
        <a:xfrm rot="5400000">
          <a:off x="2137753" y="497590"/>
          <a:ext cx="983760" cy="163695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E9B8A-42EE-4F19-90F7-BC53377077F9}">
      <dsp:nvSpPr>
        <dsp:cNvPr id="0" name=""/>
        <dsp:cNvSpPr/>
      </dsp:nvSpPr>
      <dsp:spPr>
        <a:xfrm>
          <a:off x="1973539" y="986687"/>
          <a:ext cx="1477852" cy="129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Сидеть за столом  </a:t>
          </a:r>
          <a:endParaRPr lang="ru-KZ" sz="16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1973539" y="986687"/>
        <a:ext cx="1477852" cy="1295424"/>
      </dsp:txXfrm>
    </dsp:sp>
    <dsp:sp modelId="{728DA629-9011-49F6-8A1E-B5672AAE646D}">
      <dsp:nvSpPr>
        <dsp:cNvPr id="0" name=""/>
        <dsp:cNvSpPr/>
      </dsp:nvSpPr>
      <dsp:spPr>
        <a:xfrm>
          <a:off x="3172551" y="377076"/>
          <a:ext cx="278840" cy="278840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9A9862-3127-4CB5-924D-2ACBC43A9C8C}">
      <dsp:nvSpPr>
        <dsp:cNvPr id="0" name=""/>
        <dsp:cNvSpPr/>
      </dsp:nvSpPr>
      <dsp:spPr>
        <a:xfrm rot="5400000">
          <a:off x="3946933" y="49907"/>
          <a:ext cx="983760" cy="163695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7F686-98CD-4B30-B5DD-65EC3338F891}">
      <dsp:nvSpPr>
        <dsp:cNvPr id="0" name=""/>
        <dsp:cNvSpPr/>
      </dsp:nvSpPr>
      <dsp:spPr>
        <a:xfrm>
          <a:off x="3782719" y="539004"/>
          <a:ext cx="1477852" cy="129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Выполнять задания </a:t>
          </a:r>
          <a:endParaRPr lang="ru-KZ" sz="16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>
        <a:off x="3782719" y="539004"/>
        <a:ext cx="1477852" cy="1295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2892-7CF9-4FE8-99E5-8F7760790895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2894-61D3-4D3E-A369-EF7173D7B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9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2894-61D3-4D3E-A369-EF7173D7B4E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5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3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3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9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6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97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27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70C2-86CA-4286-BC8C-D13EAD856EF6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W-y-HVz0Rc?feature=oembed" TargetMode="Externa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ln8tj7p2UQ?feature=oembed" TargetMode="Externa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Bf5giz6tH8?feature=oembed" TargetMode="Externa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5614" y="446606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556426" y="2110745"/>
            <a:ext cx="93544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сотрудничества </a:t>
            </a:r>
          </a:p>
          <a:p>
            <a:pPr algn="ctr"/>
            <a:endParaRPr lang="ru-RU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Занятия без слез.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5485200"/>
            <a:ext cx="6096000" cy="66133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20008"/>
              </a:lnSpc>
            </a:pPr>
            <a:r>
              <a:rPr lang="ru-RU" sz="1600" dirty="0">
                <a:solidFill>
                  <a:srgbClr val="660033"/>
                </a:solidFill>
                <a:latin typeface="Lato"/>
                <a:ea typeface="Lato"/>
                <a:cs typeface="Lato"/>
                <a:sym typeface="Lato"/>
              </a:rPr>
              <a:t>Нурова Айнур Уалихановна . - магистр педагогики и психологии, IBA, ВСВА</a:t>
            </a:r>
            <a:endParaRPr lang="ru-RU" sz="16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918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206;p23"/>
          <p:cNvCxnSpPr/>
          <p:nvPr/>
        </p:nvCxnSpPr>
        <p:spPr>
          <a:xfrm flipH="1">
            <a:off x="3447224" y="1424506"/>
            <a:ext cx="602284" cy="1"/>
          </a:xfrm>
          <a:prstGeom prst="straightConnector1">
            <a:avLst/>
          </a:prstGeom>
          <a:noFill/>
          <a:ln w="38100" cap="flat" cmpd="sng">
            <a:solidFill>
              <a:srgbClr val="660033"/>
            </a:solidFill>
            <a:prstDash val="lgDash"/>
            <a:round/>
            <a:headEnd type="none" w="sm" len="sm"/>
            <a:tailEnd type="none" w="sm" len="sm"/>
          </a:ln>
        </p:spPr>
      </p:cxnSp>
      <p:cxnSp>
        <p:nvCxnSpPr>
          <p:cNvPr id="60" name="Google Shape;206;p23"/>
          <p:cNvCxnSpPr/>
          <p:nvPr/>
        </p:nvCxnSpPr>
        <p:spPr>
          <a:xfrm flipH="1">
            <a:off x="3490328" y="2636964"/>
            <a:ext cx="602284" cy="1"/>
          </a:xfrm>
          <a:prstGeom prst="straightConnector1">
            <a:avLst/>
          </a:prstGeom>
          <a:noFill/>
          <a:ln w="38100" cap="flat" cmpd="sng">
            <a:solidFill>
              <a:srgbClr val="660033"/>
            </a:solidFill>
            <a:prstDash val="lgDash"/>
            <a:round/>
            <a:headEnd type="none" w="sm" len="sm"/>
            <a:tailEnd type="none" w="sm" len="sm"/>
          </a:ln>
        </p:spPr>
      </p:cxnSp>
      <p:cxnSp>
        <p:nvCxnSpPr>
          <p:cNvPr id="59" name="Google Shape;206;p23"/>
          <p:cNvCxnSpPr/>
          <p:nvPr/>
        </p:nvCxnSpPr>
        <p:spPr>
          <a:xfrm flipH="1">
            <a:off x="3507568" y="6467253"/>
            <a:ext cx="602284" cy="1"/>
          </a:xfrm>
          <a:prstGeom prst="straightConnector1">
            <a:avLst/>
          </a:prstGeom>
          <a:noFill/>
          <a:ln w="38100" cap="flat" cmpd="sng">
            <a:solidFill>
              <a:srgbClr val="660033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" name="Google Shape;128;p19"/>
          <p:cNvSpPr txBox="1"/>
          <p:nvPr/>
        </p:nvSpPr>
        <p:spPr>
          <a:xfrm>
            <a:off x="4244201" y="6287202"/>
            <a:ext cx="7185799" cy="36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Lato"/>
                <a:ea typeface="Lato"/>
                <a:cs typeface="Lato"/>
                <a:sym typeface="Lato"/>
              </a:rPr>
              <a:t>Стаж работы с детьми с особыми потребностями более 10 лет</a:t>
            </a:r>
            <a:endParaRPr dirty="0"/>
          </a:p>
        </p:txBody>
      </p:sp>
      <p:cxnSp>
        <p:nvCxnSpPr>
          <p:cNvPr id="7" name="Google Shape;192;p23"/>
          <p:cNvCxnSpPr/>
          <p:nvPr/>
        </p:nvCxnSpPr>
        <p:spPr>
          <a:xfrm flipV="1">
            <a:off x="3363793" y="1112895"/>
            <a:ext cx="31984" cy="7018811"/>
          </a:xfrm>
          <a:prstGeom prst="straightConnector1">
            <a:avLst/>
          </a:prstGeom>
          <a:noFill/>
          <a:ln w="38100" cap="flat" cmpd="sng">
            <a:solidFill>
              <a:srgbClr val="660033"/>
            </a:solidFill>
            <a:prstDash val="lgDash"/>
            <a:round/>
            <a:headEnd type="none" w="sm" len="sm"/>
            <a:tailEnd type="none" w="sm" len="sm"/>
          </a:ln>
        </p:spPr>
      </p:cxn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7" b="99960" l="16899" r="94852">
                        <a14:foregroundMark x1="25076" y1="10582" x2="31496" y2="2342"/>
                        <a14:foregroundMark x1="31496" y1="2342" x2="49909" y2="2262"/>
                        <a14:foregroundMark x1="49909" y1="2262" x2="62023" y2="10420"/>
                        <a14:foregroundMark x1="62023" y1="10420" x2="43852" y2="9128"/>
                        <a14:foregroundMark x1="34076" y1="3998" x2="32768" y2="3312"/>
                        <a14:foregroundMark x1="43852" y1="9128" x2="36358" y2="5196"/>
                        <a14:foregroundMark x1="32768" y1="3312" x2="48698" y2="4160"/>
                        <a14:foregroundMark x1="48698" y1="4160" x2="33555" y2="7714"/>
                        <a14:foregroundMark x1="33555" y1="7714" x2="48455" y2="7391"/>
                        <a14:foregroundMark x1="48455" y1="7391" x2="60388" y2="14499"/>
                        <a14:foregroundMark x1="60388" y1="14499" x2="63658" y2="15226"/>
                        <a14:foregroundMark x1="32405" y1="33603" x2="19382" y2="51817"/>
                        <a14:foregroundMark x1="21843" y1="97967" x2="21926" y2="99515"/>
                        <a14:foregroundMark x1="20764" y1="77736" x2="20824" y2="78854"/>
                        <a14:foregroundMark x1="19382" y1="51817" x2="20409" y2="71076"/>
                        <a14:foregroundMark x1="71532" y1="53271" x2="72259" y2="53847"/>
                        <a14:foregroundMark x1="95160" y1="77796" x2="89400" y2="87237"/>
                        <a14:foregroundMark x1="89400" y1="87237" x2="93158" y2="93549"/>
                        <a14:foregroundMark x1="92516" y1="96046" x2="80194" y2="99960"/>
                        <a14:foregroundMark x1="80194" y1="99960" x2="80194" y2="99960"/>
                        <a14:foregroundMark x1="56572" y1="20638" x2="56572" y2="20638"/>
                        <a14:foregroundMark x1="58389" y1="18619" x2="61296" y2="19225"/>
                        <a14:foregroundMark x1="58147" y1="20477" x2="58147" y2="20477"/>
                        <a14:foregroundMark x1="66203" y1="24739" x2="66228" y2="24785"/>
                        <a14:foregroundMark x1="65876" y1="24149" x2="65972" y2="24322"/>
                        <a14:foregroundMark x1="63416" y1="19709" x2="65221" y2="22967"/>
                        <a14:foregroundMark x1="65233" y1="13530" x2="65553" y2="14511"/>
                        <a14:foregroundMark x1="86008" y1="68255" x2="94488" y2="86632"/>
                        <a14:foregroundMark x1="94488" y1="86632" x2="87280" y2="95275"/>
                        <a14:foregroundMark x1="87280" y1="95275" x2="79830" y2="85945"/>
                        <a14:foregroundMark x1="79830" y1="85945" x2="83162" y2="74313"/>
                        <a14:foregroundMark x1="83162" y1="74313" x2="92913" y2="84855"/>
                        <a14:foregroundMark x1="92913" y1="84855" x2="85342" y2="93659"/>
                        <a14:foregroundMark x1="85342" y1="93659" x2="94185" y2="81422"/>
                        <a14:foregroundMark x1="94185" y1="81422" x2="85100" y2="89297"/>
                        <a14:foregroundMark x1="85100" y1="89297" x2="81647" y2="80210"/>
                        <a14:foregroundMark x1="81647" y1="80210" x2="85706" y2="82633"/>
                        <a14:foregroundMark x1="22718" y1="77271" x2="18231" y2="52342"/>
                        <a14:foregroundMark x1="23683" y1="82633" x2="23381" y2="80954"/>
                        <a14:foregroundMark x1="32344" y1="6543" x2="46881" y2="8118"/>
                        <a14:foregroundMark x1="46881" y1="8118" x2="41551" y2="81"/>
                        <a14:foregroundMark x1="41551" y1="81" x2="29740" y2="4968"/>
                        <a14:foregroundMark x1="29740" y1="4968" x2="46820" y2="6664"/>
                        <a14:foregroundMark x1="46820" y1="6664" x2="33313" y2="3635"/>
                        <a14:foregroundMark x1="33313" y1="3635" x2="49182" y2="1939"/>
                        <a14:foregroundMark x1="49182" y1="1939" x2="35009" y2="4402"/>
                        <a14:foregroundMark x1="35009" y1="4402" x2="35796" y2="5170"/>
                        <a14:foregroundMark x1="93061" y1="74574" x2="94912" y2="79968"/>
                        <a14:foregroundMark x1="94912" y1="79968" x2="89824" y2="88691"/>
                        <a14:foregroundMark x1="80436" y1="97940" x2="91339" y2="90347"/>
                        <a14:foregroundMark x1="91339" y1="90347" x2="80376" y2="97536"/>
                        <a14:foregroundMark x1="80376" y1="97536" x2="84676" y2="96567"/>
                        <a14:foregroundMark x1="68014" y1="23128" x2="67368" y2="21406"/>
                        <a14:foregroundMark x1="68380" y1="24104" x2="68065" y2="23265"/>
                        <a14:foregroundMark x1="67270" y1="21145" x2="67080" y2="20638"/>
                        <a14:foregroundMark x1="67595" y1="22011" x2="67571" y2="21946"/>
                        <a14:foregroundMark x1="31072" y1="1939" x2="45185" y2="1373"/>
                        <a14:foregroundMark x1="45185" y1="1373" x2="31617" y2="1939"/>
                        <a14:foregroundMark x1="34767" y1="687" x2="32647" y2="1616"/>
                        <a14:backgroundMark x1="23259" y1="99192" x2="21381" y2="78837"/>
                        <a14:backgroundMark x1="21381" y1="78837" x2="22714" y2="97940"/>
                        <a14:backgroundMark x1="19564" y1="71204" x2="22956" y2="81018"/>
                        <a14:backgroundMark x1="22956" y1="81018" x2="22411" y2="80008"/>
                        <a14:backgroundMark x1="72562" y1="53716" x2="91278" y2="70113"/>
                        <a14:backgroundMark x1="91278" y1="70113" x2="97698" y2="79968"/>
                        <a14:backgroundMark x1="97698" y1="79968" x2="92792" y2="99031"/>
                        <a14:backgroundMark x1="68080" y1="21850" x2="66021" y2="14903"/>
                        <a14:backgroundMark x1="64930" y1="27585" x2="65233" y2="22940"/>
                        <a14:backgroundMark x1="65233" y1="22940" x2="65233" y2="22940"/>
                        <a14:backgroundMark x1="67838" y1="23425" x2="66021" y2="14459"/>
                        <a14:backgroundMark x1="66021" y1="14459" x2="67595" y2="20638"/>
                        <a14:backgroundMark x1="65718" y1="25121" x2="70987" y2="27423"/>
                        <a14:backgroundMark x1="66808" y1="20032" x2="67838" y2="21244"/>
                        <a14:backgroundMark x1="64930" y1="23425" x2="67595" y2="23708"/>
                        <a14:backgroundMark x1="66808" y1="25283" x2="67595" y2="20477"/>
                        <a14:backgroundMark x1="73349" y1="22658" x2="68383" y2="25565"/>
                        <a14:backgroundMark x1="68383" y1="24515" x2="66263" y2="23425"/>
                        <a14:backgroundMark x1="66021" y1="24798" x2="67050" y2="20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75" t="-839" r="4554" b="1811"/>
          <a:stretch/>
        </p:blipFill>
        <p:spPr>
          <a:xfrm>
            <a:off x="302285" y="1173346"/>
            <a:ext cx="3214760" cy="5684654"/>
          </a:xfrm>
          <a:prstGeom prst="rect">
            <a:avLst/>
          </a:prstGeom>
        </p:spPr>
      </p:pic>
      <p:sp>
        <p:nvSpPr>
          <p:cNvPr id="12" name="Google Shape;128;p19"/>
          <p:cNvSpPr txBox="1"/>
          <p:nvPr/>
        </p:nvSpPr>
        <p:spPr>
          <a:xfrm>
            <a:off x="4183462" y="1035978"/>
            <a:ext cx="4171587" cy="36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Lato"/>
                <a:ea typeface="Lato"/>
                <a:cs typeface="Lato"/>
                <a:sym typeface="Lato"/>
              </a:rPr>
              <a:t>ВСВА,</a:t>
            </a:r>
            <a:r>
              <a:rPr lang="ru-RU" b="1" i="0" u="none" strike="noStrike" cap="none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b="1" i="0" u="none" strike="noStrike" cap="none" dirty="0">
                <a:latin typeface="Lato"/>
                <a:ea typeface="Lato"/>
                <a:cs typeface="Lato"/>
                <a:sym typeface="Lato"/>
              </a:rPr>
              <a:t>IBA</a:t>
            </a:r>
            <a:endParaRPr dirty="0"/>
          </a:p>
        </p:txBody>
      </p:sp>
      <p:sp>
        <p:nvSpPr>
          <p:cNvPr id="13" name="Google Shape;128;p19"/>
          <p:cNvSpPr txBox="1"/>
          <p:nvPr/>
        </p:nvSpPr>
        <p:spPr>
          <a:xfrm>
            <a:off x="4198295" y="1322101"/>
            <a:ext cx="5828321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dirty="0">
                <a:latin typeface="Lato"/>
                <a:ea typeface="Lato"/>
                <a:cs typeface="Lato"/>
                <a:sym typeface="Lato"/>
              </a:rPr>
              <a:t>Сертифицированный международный поведенческий аналитик </a:t>
            </a:r>
            <a:endParaRPr dirty="0"/>
          </a:p>
        </p:txBody>
      </p:sp>
      <p:sp>
        <p:nvSpPr>
          <p:cNvPr id="14" name="Google Shape;128;p19"/>
          <p:cNvSpPr txBox="1"/>
          <p:nvPr/>
        </p:nvSpPr>
        <p:spPr>
          <a:xfrm>
            <a:off x="4198295" y="2366904"/>
            <a:ext cx="4036777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Куратор и супервизор кабинетов поддержки инклюзии фонда «Болашак»</a:t>
            </a:r>
          </a:p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0" name="Google Shape;206;p23"/>
          <p:cNvCxnSpPr/>
          <p:nvPr/>
        </p:nvCxnSpPr>
        <p:spPr>
          <a:xfrm flipH="1">
            <a:off x="3491794" y="5584065"/>
            <a:ext cx="602284" cy="1"/>
          </a:xfrm>
          <a:prstGeom prst="straightConnector1">
            <a:avLst/>
          </a:prstGeom>
          <a:noFill/>
          <a:ln w="38100" cap="flat" cmpd="sng">
            <a:solidFill>
              <a:srgbClr val="660033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3" name="TextBox 45"/>
          <p:cNvSpPr txBox="1"/>
          <p:nvPr/>
        </p:nvSpPr>
        <p:spPr>
          <a:xfrm>
            <a:off x="1026695" y="-310136"/>
            <a:ext cx="9922041" cy="1147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8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Айнура Нурова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045581" y="1095237"/>
            <a:ext cx="700391" cy="658541"/>
          </a:xfrm>
          <a:prstGeom prst="ellipse">
            <a:avLst/>
          </a:prstGeom>
          <a:solidFill>
            <a:srgbClr val="D1478F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1478F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3029589" y="2366904"/>
            <a:ext cx="700391" cy="658541"/>
          </a:xfrm>
          <a:prstGeom prst="ellipse">
            <a:avLst/>
          </a:prstGeom>
          <a:solidFill>
            <a:srgbClr val="D1478F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1478F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3024147" y="5203531"/>
            <a:ext cx="700391" cy="658541"/>
          </a:xfrm>
          <a:prstGeom prst="ellipse">
            <a:avLst/>
          </a:prstGeom>
          <a:solidFill>
            <a:srgbClr val="D1478F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1478F"/>
              </a:solidFill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3054254" y="6137982"/>
            <a:ext cx="700391" cy="658541"/>
          </a:xfrm>
          <a:prstGeom prst="ellipse">
            <a:avLst/>
          </a:prstGeom>
          <a:solidFill>
            <a:srgbClr val="D1478F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1478F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 flipH="1" flipV="1">
            <a:off x="-12271" y="-1"/>
            <a:ext cx="1802160" cy="1730360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8A9F42B5-533C-436B-D72D-15E8A75D124D}"/>
              </a:ext>
            </a:extLst>
          </p:cNvPr>
          <p:cNvSpPr/>
          <p:nvPr/>
        </p:nvSpPr>
        <p:spPr>
          <a:xfrm>
            <a:off x="3024147" y="3805619"/>
            <a:ext cx="700391" cy="658541"/>
          </a:xfrm>
          <a:prstGeom prst="ellipse">
            <a:avLst/>
          </a:prstGeom>
          <a:solidFill>
            <a:srgbClr val="D1478F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1478F"/>
              </a:solidFill>
            </a:endParaRPr>
          </a:p>
        </p:txBody>
      </p:sp>
      <p:sp>
        <p:nvSpPr>
          <p:cNvPr id="8" name="Google Shape;128;p19">
            <a:extLst>
              <a:ext uri="{FF2B5EF4-FFF2-40B4-BE49-F238E27FC236}">
                <a16:creationId xmlns:a16="http://schemas.microsoft.com/office/drawing/2014/main" id="{8762447B-A968-5798-4B68-6F6052E98D98}"/>
              </a:ext>
            </a:extLst>
          </p:cNvPr>
          <p:cNvSpPr txBox="1"/>
          <p:nvPr/>
        </p:nvSpPr>
        <p:spPr>
          <a:xfrm>
            <a:off x="4211148" y="3743963"/>
            <a:ext cx="6881968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ru-RU" b="1" dirty="0">
                <a:latin typeface="Lato"/>
                <a:ea typeface="Lato"/>
                <a:cs typeface="Lato"/>
                <a:sym typeface="Lato"/>
              </a:rPr>
              <a:t>Сертификация 4 уровень в агентстве</a:t>
            </a:r>
            <a:r>
              <a:rPr lang="en-US" b="1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ru-RU" b="1" dirty="0">
                <a:latin typeface="Lato"/>
                <a:ea typeface="Lato"/>
                <a:cs typeface="Lato"/>
                <a:sym typeface="Lato"/>
              </a:rPr>
              <a:t>«</a:t>
            </a:r>
            <a:r>
              <a:rPr lang="en-US" b="1" dirty="0">
                <a:latin typeface="Lato"/>
                <a:ea typeface="Lato"/>
                <a:cs typeface="Lato"/>
                <a:sym typeface="Lato"/>
              </a:rPr>
              <a:t>FTF</a:t>
            </a:r>
            <a:r>
              <a:rPr lang="ru-RU" b="1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b="1" dirty="0">
                <a:latin typeface="Lato"/>
                <a:ea typeface="Lato"/>
                <a:cs typeface="Lato"/>
                <a:sym typeface="Lato"/>
              </a:rPr>
              <a:t>Behavioral Consulting</a:t>
            </a:r>
            <a:r>
              <a:rPr lang="ru-RU" b="1" dirty="0">
                <a:latin typeface="Lato"/>
                <a:ea typeface="Lato"/>
                <a:cs typeface="Lato"/>
                <a:sym typeface="Lato"/>
              </a:rPr>
              <a:t>» по применению программ по коррекции опасного проблемного поведения (тренинг Г. Хенли ПФА-ТОН)</a:t>
            </a:r>
            <a:endParaRPr dirty="0"/>
          </a:p>
        </p:txBody>
      </p:sp>
      <p:cxnSp>
        <p:nvCxnSpPr>
          <p:cNvPr id="9" name="Google Shape;206;p23">
            <a:extLst>
              <a:ext uri="{FF2B5EF4-FFF2-40B4-BE49-F238E27FC236}">
                <a16:creationId xmlns:a16="http://schemas.microsoft.com/office/drawing/2014/main" id="{058D7FBD-7C99-4998-3B70-F909E10DC3EA}"/>
              </a:ext>
            </a:extLst>
          </p:cNvPr>
          <p:cNvCxnSpPr/>
          <p:nvPr/>
        </p:nvCxnSpPr>
        <p:spPr>
          <a:xfrm flipH="1">
            <a:off x="3490328" y="4151735"/>
            <a:ext cx="602284" cy="1"/>
          </a:xfrm>
          <a:prstGeom prst="straightConnector1">
            <a:avLst/>
          </a:prstGeom>
          <a:noFill/>
          <a:ln w="38100" cap="flat" cmpd="sng">
            <a:solidFill>
              <a:srgbClr val="660033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10" name="Google Shape;128;p19">
            <a:extLst>
              <a:ext uri="{FF2B5EF4-FFF2-40B4-BE49-F238E27FC236}">
                <a16:creationId xmlns:a16="http://schemas.microsoft.com/office/drawing/2014/main" id="{882F28B0-A5D6-745B-93C1-B5B8EE20C59C}"/>
              </a:ext>
            </a:extLst>
          </p:cNvPr>
          <p:cNvSpPr txBox="1"/>
          <p:nvPr/>
        </p:nvSpPr>
        <p:spPr>
          <a:xfrm>
            <a:off x="4244201" y="5378372"/>
            <a:ext cx="7185799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Lato"/>
                <a:ea typeface="Lato"/>
                <a:cs typeface="Lato"/>
                <a:sym typeface="Lato"/>
              </a:rPr>
              <a:t>Преподаватель и супервизор на сертифицированных курсах «</a:t>
            </a:r>
            <a:r>
              <a:rPr lang="ru-RU" b="1" dirty="0" err="1">
                <a:latin typeface="Lato"/>
                <a:ea typeface="Lato"/>
                <a:cs typeface="Lato"/>
                <a:sym typeface="Lato"/>
              </a:rPr>
              <a:t>АзбукаАва</a:t>
            </a:r>
            <a:r>
              <a:rPr lang="ru-RU" b="1" dirty="0">
                <a:latin typeface="Lato"/>
                <a:ea typeface="Lato"/>
                <a:cs typeface="Lato"/>
                <a:sym typeface="Lato"/>
              </a:rPr>
              <a:t>»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887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овина рамки 2"/>
          <p:cNvSpPr/>
          <p:nvPr/>
        </p:nvSpPr>
        <p:spPr>
          <a:xfrm rot="5400000">
            <a:off x="5989836" y="-1855577"/>
            <a:ext cx="1352101" cy="8565220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3143678" y="-652187"/>
            <a:ext cx="3468200" cy="8471504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45"/>
          <p:cNvSpPr txBox="1"/>
          <p:nvPr/>
        </p:nvSpPr>
        <p:spPr>
          <a:xfrm>
            <a:off x="-256960" y="865137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Давайте ответим себе на вопросы?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06912" y="2340790"/>
            <a:ext cx="99136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Нравится ли вашему ребенку заниматься?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 удовольствием ли он идет на занятия?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Заходит ли он на занятия без слез?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Приходиться ли вам его заставлять?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kk-KZ" sz="3200" b="1" dirty="0">
              <a:solidFill>
                <a:srgbClr val="99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2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5"/>
          <p:cNvSpPr txBox="1"/>
          <p:nvPr/>
        </p:nvSpPr>
        <p:spPr>
          <a:xfrm>
            <a:off x="-233625" y="444638"/>
            <a:ext cx="1242562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Как научить ребенка заниматься без слез?</a:t>
            </a:r>
          </a:p>
        </p:txBody>
      </p:sp>
      <p:sp>
        <p:nvSpPr>
          <p:cNvPr id="4" name="Половина рамки 3"/>
          <p:cNvSpPr/>
          <p:nvPr/>
        </p:nvSpPr>
        <p:spPr>
          <a:xfrm rot="16200000">
            <a:off x="2281672" y="83577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5400000">
            <a:off x="6162352" y="-2771009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с одним усеченным и одним скругленным углом 6"/>
          <p:cNvSpPr/>
          <p:nvPr/>
        </p:nvSpPr>
        <p:spPr>
          <a:xfrm>
            <a:off x="442408" y="1840171"/>
            <a:ext cx="4372783" cy="4523362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65D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8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Почему дети не любят заниматься?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Занятия это сложно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Отсутствие навыков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Высокие требования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Нет удовольствия от занятий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Низкая мотивация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налажено сотрудничество с ребенком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01200" y="4370422"/>
            <a:ext cx="2590799" cy="2487578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26D4DA14-3DDB-DC5A-0EF4-3012C5CFB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6019487"/>
              </p:ext>
            </p:extLst>
          </p:nvPr>
        </p:nvGraphicFramePr>
        <p:xfrm>
          <a:off x="4919527" y="1660124"/>
          <a:ext cx="6648077" cy="4810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8789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306096" y="4056861"/>
            <a:ext cx="2917371" cy="2801139"/>
          </a:xfrm>
          <a:prstGeom prst="rect">
            <a:avLst/>
          </a:prstGeom>
        </p:spPr>
      </p:pic>
      <p:sp>
        <p:nvSpPr>
          <p:cNvPr id="5" name="Половина рамки 4"/>
          <p:cNvSpPr/>
          <p:nvPr/>
        </p:nvSpPr>
        <p:spPr>
          <a:xfrm rot="5400000">
            <a:off x="6009161" y="-2964649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247673" y="69754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45"/>
          <p:cNvSpPr txBox="1"/>
          <p:nvPr/>
        </p:nvSpPr>
        <p:spPr>
          <a:xfrm>
            <a:off x="503567" y="276629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Когда мы говорим о занятии?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F3A27FB-2B6A-14AD-0FE6-5B7B47A2EC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1709682"/>
              </p:ext>
            </p:extLst>
          </p:nvPr>
        </p:nvGraphicFramePr>
        <p:xfrm>
          <a:off x="736846" y="3790765"/>
          <a:ext cx="5756676" cy="2991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DEBBAFC-CBBF-1F6F-1F79-BCD022F7B6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3613248"/>
              </p:ext>
            </p:extLst>
          </p:nvPr>
        </p:nvGraphicFramePr>
        <p:xfrm>
          <a:off x="6493522" y="2351130"/>
          <a:ext cx="5262548" cy="310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3694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овина рамки 4"/>
          <p:cNvSpPr/>
          <p:nvPr/>
        </p:nvSpPr>
        <p:spPr>
          <a:xfrm rot="5400000">
            <a:off x="6009161" y="-2964649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247673" y="69754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45"/>
          <p:cNvSpPr txBox="1"/>
          <p:nvPr/>
        </p:nvSpPr>
        <p:spPr>
          <a:xfrm>
            <a:off x="503567" y="276629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Paring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  <p:sp>
        <p:nvSpPr>
          <p:cNvPr id="2" name="Google Shape;179;p22">
            <a:extLst>
              <a:ext uri="{FF2B5EF4-FFF2-40B4-BE49-F238E27FC236}">
                <a16:creationId xmlns:a16="http://schemas.microsoft.com/office/drawing/2014/main" id="{C10657FB-AAA8-8446-40F5-E61928F3875E}"/>
              </a:ext>
            </a:extLst>
          </p:cNvPr>
          <p:cNvSpPr txBox="1">
            <a:spLocks/>
          </p:cNvSpPr>
          <p:nvPr/>
        </p:nvSpPr>
        <p:spPr>
          <a:xfrm>
            <a:off x="1319320" y="2316529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4048" indent="-384048">
              <a:lnSpc>
                <a:spcPct val="94000"/>
              </a:lnSpc>
              <a:spcBef>
                <a:spcPts val="0"/>
              </a:spcBef>
              <a:buClr>
                <a:schemeClr val="dk2"/>
              </a:buClr>
              <a:buSzPts val="3200"/>
              <a:buFont typeface="Arial" panose="020B0604020202090204" pitchFamily="34" charset="0"/>
              <a:buChar char="■"/>
            </a:pPr>
            <a:r>
              <a:rPr lang="ru-RU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Терапист</a:t>
            </a: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+ самые предпочитаемые стимулы</a:t>
            </a:r>
          </a:p>
          <a:p>
            <a:pPr marL="384048" indent="-180848">
              <a:lnSpc>
                <a:spcPct val="94000"/>
              </a:lnSpc>
              <a:spcBef>
                <a:spcPts val="1200"/>
              </a:spcBef>
              <a:buClr>
                <a:schemeClr val="dk2"/>
              </a:buClr>
              <a:buSzPts val="3200"/>
              <a:buFont typeface="Arial" panose="020B0604020202090204" pitchFamily="34" charset="0"/>
              <a:buNone/>
            </a:pPr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indent="-384048">
              <a:lnSpc>
                <a:spcPct val="94000"/>
              </a:lnSpc>
              <a:spcBef>
                <a:spcPts val="1200"/>
              </a:spcBef>
              <a:buClr>
                <a:schemeClr val="dk2"/>
              </a:buClr>
              <a:buSzPts val="3200"/>
              <a:buFont typeface="Arial" panose="020B0604020202090204" pitchFamily="34" charset="0"/>
              <a:buChar char="■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Нейтральные стимулы + самые предпочитаемые стимулы</a:t>
            </a:r>
          </a:p>
        </p:txBody>
      </p:sp>
    </p:spTree>
    <p:extLst>
      <p:ext uri="{BB962C8B-B14F-4D97-AF65-F5344CB8AC3E}">
        <p14:creationId xmlns:p14="http://schemas.microsoft.com/office/powerpoint/2010/main" val="328282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5"/>
          <p:cNvSpPr txBox="1"/>
          <p:nvPr/>
        </p:nvSpPr>
        <p:spPr>
          <a:xfrm>
            <a:off x="282102" y="160643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Этапы Парного обуславливания  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5400000">
            <a:off x="5755040" y="-3271821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16200000">
            <a:off x="2479528" y="215669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  <p:grpSp>
        <p:nvGrpSpPr>
          <p:cNvPr id="3" name="Google Shape;272;g293a0bdafde_1_38">
            <a:extLst>
              <a:ext uri="{FF2B5EF4-FFF2-40B4-BE49-F238E27FC236}">
                <a16:creationId xmlns:a16="http://schemas.microsoft.com/office/drawing/2014/main" id="{4FC00A41-0298-2128-A858-ECA732441F9D}"/>
              </a:ext>
            </a:extLst>
          </p:cNvPr>
          <p:cNvGrpSpPr/>
          <p:nvPr/>
        </p:nvGrpSpPr>
        <p:grpSpPr>
          <a:xfrm>
            <a:off x="1444218" y="1583264"/>
            <a:ext cx="9086712" cy="3691472"/>
            <a:chOff x="-3" y="595114"/>
            <a:chExt cx="9086712" cy="3691472"/>
          </a:xfrm>
        </p:grpSpPr>
        <p:sp>
          <p:nvSpPr>
            <p:cNvPr id="4" name="Google Shape;273;g293a0bdafde_1_38">
              <a:extLst>
                <a:ext uri="{FF2B5EF4-FFF2-40B4-BE49-F238E27FC236}">
                  <a16:creationId xmlns:a16="http://schemas.microsoft.com/office/drawing/2014/main" id="{F1C5D172-3DC8-DDD7-677A-57E7A013CED7}"/>
                </a:ext>
              </a:extLst>
            </p:cNvPr>
            <p:cNvSpPr/>
            <p:nvPr/>
          </p:nvSpPr>
          <p:spPr>
            <a:xfrm>
              <a:off x="0" y="595114"/>
              <a:ext cx="2839500" cy="1703700"/>
            </a:xfrm>
            <a:prstGeom prst="rect">
              <a:avLst/>
            </a:prstGeom>
            <a:solidFill>
              <a:srgbClr val="A5B492"/>
            </a:solidFill>
            <a:ln w="349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4;g293a0bdafde_1_38">
              <a:extLst>
                <a:ext uri="{FF2B5EF4-FFF2-40B4-BE49-F238E27FC236}">
                  <a16:creationId xmlns:a16="http://schemas.microsoft.com/office/drawing/2014/main" id="{9A46D3C9-1BC7-AEE3-448D-DCEBCE0B95E5}"/>
                </a:ext>
              </a:extLst>
            </p:cNvPr>
            <p:cNvSpPr txBox="1"/>
            <p:nvPr/>
          </p:nvSpPr>
          <p:spPr>
            <a:xfrm>
              <a:off x="0" y="595114"/>
              <a:ext cx="2839500" cy="1703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Этап 1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10"/>
                </a:spcBef>
                <a:spcAft>
                  <a:spcPts val="0"/>
                </a:spcAft>
                <a:buClr>
                  <a:srgbClr val="00206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Наблюдаем и комментируем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6" name="Google Shape;275;g293a0bdafde_1_38">
              <a:extLst>
                <a:ext uri="{FF2B5EF4-FFF2-40B4-BE49-F238E27FC236}">
                  <a16:creationId xmlns:a16="http://schemas.microsoft.com/office/drawing/2014/main" id="{FE158545-EC60-3991-0345-5F94429860D7}"/>
                </a:ext>
              </a:extLst>
            </p:cNvPr>
            <p:cNvSpPr/>
            <p:nvPr/>
          </p:nvSpPr>
          <p:spPr>
            <a:xfrm>
              <a:off x="3123604" y="595114"/>
              <a:ext cx="2839500" cy="1703700"/>
            </a:xfrm>
            <a:prstGeom prst="rect">
              <a:avLst/>
            </a:prstGeom>
            <a:solidFill>
              <a:srgbClr val="A5B492"/>
            </a:solidFill>
            <a:ln w="349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76;g293a0bdafde_1_38">
              <a:extLst>
                <a:ext uri="{FF2B5EF4-FFF2-40B4-BE49-F238E27FC236}">
                  <a16:creationId xmlns:a16="http://schemas.microsoft.com/office/drawing/2014/main" id="{9D2D3B59-AADA-50B3-9D5D-E7A7F3EAD45C}"/>
                </a:ext>
              </a:extLst>
            </p:cNvPr>
            <p:cNvSpPr txBox="1"/>
            <p:nvPr/>
          </p:nvSpPr>
          <p:spPr>
            <a:xfrm>
              <a:off x="3123604" y="595114"/>
              <a:ext cx="2839500" cy="1703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Этап 2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10"/>
                </a:spcBef>
                <a:spcAft>
                  <a:spcPts val="0"/>
                </a:spcAft>
                <a:buClr>
                  <a:srgbClr val="00206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Подключаемся к игре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8" name="Google Shape;277;g293a0bdafde_1_38">
              <a:extLst>
                <a:ext uri="{FF2B5EF4-FFF2-40B4-BE49-F238E27FC236}">
                  <a16:creationId xmlns:a16="http://schemas.microsoft.com/office/drawing/2014/main" id="{7B611C74-62B7-B16D-D9AF-52F5E5989494}"/>
                </a:ext>
              </a:extLst>
            </p:cNvPr>
            <p:cNvSpPr/>
            <p:nvPr/>
          </p:nvSpPr>
          <p:spPr>
            <a:xfrm>
              <a:off x="6247209" y="595114"/>
              <a:ext cx="2839500" cy="1703700"/>
            </a:xfrm>
            <a:prstGeom prst="rect">
              <a:avLst/>
            </a:prstGeom>
            <a:solidFill>
              <a:srgbClr val="A5B492"/>
            </a:solidFill>
            <a:ln w="349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8;g293a0bdafde_1_38">
              <a:extLst>
                <a:ext uri="{FF2B5EF4-FFF2-40B4-BE49-F238E27FC236}">
                  <a16:creationId xmlns:a16="http://schemas.microsoft.com/office/drawing/2014/main" id="{AD8C5970-0D04-757D-D169-DA7C995B34DC}"/>
                </a:ext>
              </a:extLst>
            </p:cNvPr>
            <p:cNvSpPr txBox="1"/>
            <p:nvPr/>
          </p:nvSpPr>
          <p:spPr>
            <a:xfrm>
              <a:off x="6247209" y="595114"/>
              <a:ext cx="2839500" cy="1703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Этап 3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10"/>
                </a:spcBef>
                <a:spcAft>
                  <a:spcPts val="0"/>
                </a:spcAft>
                <a:buClr>
                  <a:srgbClr val="00206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Делаем игру интереснее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6" name="Google Shape;279;g293a0bdafde_1_38">
              <a:extLst>
                <a:ext uri="{FF2B5EF4-FFF2-40B4-BE49-F238E27FC236}">
                  <a16:creationId xmlns:a16="http://schemas.microsoft.com/office/drawing/2014/main" id="{1CD5E860-0C22-806D-3F00-87FCD0B12B42}"/>
                </a:ext>
              </a:extLst>
            </p:cNvPr>
            <p:cNvSpPr/>
            <p:nvPr/>
          </p:nvSpPr>
          <p:spPr>
            <a:xfrm>
              <a:off x="-3" y="2582864"/>
              <a:ext cx="2839500" cy="1703700"/>
            </a:xfrm>
            <a:prstGeom prst="rect">
              <a:avLst/>
            </a:prstGeom>
            <a:solidFill>
              <a:srgbClr val="A5B492"/>
            </a:solidFill>
            <a:ln w="349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80;g293a0bdafde_1_38">
              <a:extLst>
                <a:ext uri="{FF2B5EF4-FFF2-40B4-BE49-F238E27FC236}">
                  <a16:creationId xmlns:a16="http://schemas.microsoft.com/office/drawing/2014/main" id="{1AA217C4-57C1-6A27-0727-5ACACB9F7B17}"/>
                </a:ext>
              </a:extLst>
            </p:cNvPr>
            <p:cNvSpPr txBox="1"/>
            <p:nvPr/>
          </p:nvSpPr>
          <p:spPr>
            <a:xfrm>
              <a:off x="-3" y="2582864"/>
              <a:ext cx="2839500" cy="1703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Этап 4 Увеличиваем количество инициатив</a:t>
              </a:r>
              <a:endParaRPr sz="2600" b="0" i="0" u="none" strike="noStrike" cap="none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ibre Franklin"/>
              </a:endParaRPr>
            </a:p>
          </p:txBody>
        </p:sp>
        <p:sp>
          <p:nvSpPr>
            <p:cNvPr id="18" name="Google Shape;281;g293a0bdafde_1_38">
              <a:extLst>
                <a:ext uri="{FF2B5EF4-FFF2-40B4-BE49-F238E27FC236}">
                  <a16:creationId xmlns:a16="http://schemas.microsoft.com/office/drawing/2014/main" id="{55467C8C-C431-C0FC-EE90-3DD93DBAAA1F}"/>
                </a:ext>
              </a:extLst>
            </p:cNvPr>
            <p:cNvSpPr/>
            <p:nvPr/>
          </p:nvSpPr>
          <p:spPr>
            <a:xfrm>
              <a:off x="3123604" y="2582863"/>
              <a:ext cx="2839500" cy="1703700"/>
            </a:xfrm>
            <a:prstGeom prst="rect">
              <a:avLst/>
            </a:prstGeom>
            <a:solidFill>
              <a:srgbClr val="A5B492"/>
            </a:solidFill>
            <a:ln w="349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82;g293a0bdafde_1_38">
              <a:extLst>
                <a:ext uri="{FF2B5EF4-FFF2-40B4-BE49-F238E27FC236}">
                  <a16:creationId xmlns:a16="http://schemas.microsoft.com/office/drawing/2014/main" id="{AD6E80FD-8606-29DF-8F24-16C4DBDC9C03}"/>
                </a:ext>
              </a:extLst>
            </p:cNvPr>
            <p:cNvSpPr txBox="1"/>
            <p:nvPr/>
          </p:nvSpPr>
          <p:spPr>
            <a:xfrm>
              <a:off x="3123604" y="2582863"/>
              <a:ext cx="2839500" cy="1703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Этап 5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10"/>
                </a:spcBef>
                <a:spcAft>
                  <a:spcPts val="0"/>
                </a:spcAft>
                <a:buClr>
                  <a:srgbClr val="C0000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Работаем над просьбами</a:t>
              </a:r>
              <a:endParaRPr sz="2600" b="0" i="0" u="none" strike="noStrike" cap="none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ibre Franklin"/>
              </a:endParaRPr>
            </a:p>
          </p:txBody>
        </p:sp>
        <p:sp>
          <p:nvSpPr>
            <p:cNvPr id="20" name="Google Shape;283;g293a0bdafde_1_38">
              <a:extLst>
                <a:ext uri="{FF2B5EF4-FFF2-40B4-BE49-F238E27FC236}">
                  <a16:creationId xmlns:a16="http://schemas.microsoft.com/office/drawing/2014/main" id="{B503F418-4E48-5A6C-8097-25EA62BD02C6}"/>
                </a:ext>
              </a:extLst>
            </p:cNvPr>
            <p:cNvSpPr/>
            <p:nvPr/>
          </p:nvSpPr>
          <p:spPr>
            <a:xfrm>
              <a:off x="6247209" y="2540336"/>
              <a:ext cx="2839500" cy="1703700"/>
            </a:xfrm>
            <a:prstGeom prst="rect">
              <a:avLst/>
            </a:prstGeom>
            <a:solidFill>
              <a:srgbClr val="A5B492"/>
            </a:solidFill>
            <a:ln w="349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84;g293a0bdafde_1_38">
              <a:extLst>
                <a:ext uri="{FF2B5EF4-FFF2-40B4-BE49-F238E27FC236}">
                  <a16:creationId xmlns:a16="http://schemas.microsoft.com/office/drawing/2014/main" id="{7FC0B9FC-0B95-CFBB-27E9-8D4266C12CB6}"/>
                </a:ext>
              </a:extLst>
            </p:cNvPr>
            <p:cNvSpPr txBox="1"/>
            <p:nvPr/>
          </p:nvSpPr>
          <p:spPr>
            <a:xfrm>
              <a:off x="6247209" y="2582886"/>
              <a:ext cx="2839500" cy="17037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Этап </a:t>
              </a:r>
              <a:r>
                <a:rPr lang="ru-RU" sz="2600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6</a:t>
              </a:r>
              <a:endParaRPr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10"/>
                </a:spcBef>
                <a:spcAft>
                  <a:spcPts val="0"/>
                </a:spcAft>
                <a:buClr>
                  <a:srgbClr val="C00000"/>
                </a:buClr>
                <a:buSzPts val="2600"/>
                <a:buFont typeface="Libre Franklin"/>
                <a:buNone/>
              </a:pPr>
              <a:r>
                <a:rPr lang="ru-RU" sz="2600" b="0" i="0" u="none" strike="noStrike" cap="none" dirty="0">
                  <a:solidFill>
                    <a:schemeClr val="dk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  <a:sym typeface="Libre Franklin"/>
                </a:rPr>
                <a:t>Расширяем мотивационную сферу </a:t>
              </a:r>
              <a:endParaRPr sz="2600" b="0" i="0" u="none" strike="noStrike" cap="none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451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5"/>
          <p:cNvSpPr txBox="1"/>
          <p:nvPr/>
        </p:nvSpPr>
        <p:spPr>
          <a:xfrm>
            <a:off x="282102" y="160643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Рекомендации 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sp>
        <p:nvSpPr>
          <p:cNvPr id="11" name="Половина рамки 10"/>
          <p:cNvSpPr/>
          <p:nvPr/>
        </p:nvSpPr>
        <p:spPr>
          <a:xfrm rot="5400000">
            <a:off x="6173328" y="-3417736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2247673" y="69754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088D3-9C94-A629-C90C-3F5B3234814F}"/>
              </a:ext>
            </a:extLst>
          </p:cNvPr>
          <p:cNvSpPr txBox="1"/>
          <p:nvPr/>
        </p:nvSpPr>
        <p:spPr>
          <a:xfrm>
            <a:off x="3047260" y="1307785"/>
            <a:ext cx="6094520" cy="4767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AutoNum type="arabicPeriod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Много эмоций, «смешной» голос, утрированная мимика лица</a:t>
            </a:r>
          </a:p>
          <a:p>
            <a:pPr marL="457200" lvl="0" indent="-457200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AutoNum type="arabicPeriod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Подстроенные моменты ожидания и предвкушения («а что у меня есть….», «а сейчас я тебя…»)</a:t>
            </a:r>
          </a:p>
          <a:p>
            <a:pPr marL="457200" lvl="0" indent="-457200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Отсутствие любых требований, постоянное комментирование</a:t>
            </a:r>
          </a:p>
          <a:p>
            <a:pPr marL="457200" lvl="0" indent="-457200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Отсутствие любых принуждений (если ребенок хочет выйти из помещения – пусть выйдет, идите вместе с ним)</a:t>
            </a:r>
          </a:p>
          <a:p>
            <a:pPr marL="457200" lvl="0" indent="-457200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Близость к ребенку (расстояние вытянутой руки), но отсутствие требования глазного контакта</a:t>
            </a:r>
          </a:p>
          <a:p>
            <a:pPr marL="457200" lvl="0" indent="-457200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AutoNum type="arabicPeriod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Любые позитивные дополнения игры (любимая музыка, сенсорные моменты, прикосновения и т.д.)</a:t>
            </a:r>
          </a:p>
        </p:txBody>
      </p:sp>
    </p:spTree>
    <p:extLst>
      <p:ext uri="{BB962C8B-B14F-4D97-AF65-F5344CB8AC3E}">
        <p14:creationId xmlns:p14="http://schemas.microsoft.com/office/powerpoint/2010/main" val="91047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ibre Franklin"/>
              <a:buNone/>
            </a:pPr>
            <a:r>
              <a:rPr lang="ru-RU" sz="3200" b="1" i="1" dirty="0">
                <a:solidFill>
                  <a:srgbClr val="D1478F"/>
                </a:solidFill>
                <a:latin typeface="Paytone One"/>
                <a:ea typeface="Lato" panose="020F0502020204030203" pitchFamily="34" charset="0"/>
                <a:cs typeface="Lato" panose="020F0502020204030203" pitchFamily="34" charset="0"/>
              </a:rPr>
              <a:t>Сотрудничество – постоянный процесс, не имеющий конца. </a:t>
            </a:r>
            <a:br>
              <a:rPr lang="ru-RU" sz="3200" b="1" dirty="0">
                <a:solidFill>
                  <a:srgbClr val="D1478F"/>
                </a:solidFill>
                <a:latin typeface="Paytone One"/>
                <a:ea typeface="Lato" panose="020F0502020204030203" pitchFamily="34" charset="0"/>
                <a:cs typeface="Lato" panose="020F0502020204030203" pitchFamily="34" charset="0"/>
              </a:rPr>
            </a:br>
            <a:endParaRPr sz="3200" b="1" dirty="0">
              <a:solidFill>
                <a:srgbClr val="D1478F"/>
              </a:solidFill>
              <a:latin typeface="Paytone One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7" name="Google Shape;157;p15"/>
          <p:cNvSpPr txBox="1">
            <a:spLocks noGrp="1"/>
          </p:cNvSpPr>
          <p:nvPr>
            <p:ph type="body" idx="1"/>
          </p:nvPr>
        </p:nvSpPr>
        <p:spPr>
          <a:xfrm>
            <a:off x="1748161" y="2012530"/>
            <a:ext cx="8695678" cy="3422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ru-RU" sz="2800" b="1" u="sng" dirty="0"/>
              <a:t>Играйте! </a:t>
            </a:r>
            <a:endParaRPr dirty="0"/>
          </a:p>
          <a:p>
            <a:pPr marL="384048" lvl="0" indent="-384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-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начале каждого занятия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lvl="0" indent="-384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-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Между сессиями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lvl="0" indent="-384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-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конце каждого занятия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lvl="0" indent="-257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</a:pP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lvl="0" indent="-384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-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 также, если клиент плохо себя чувствует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lvl="0" indent="-384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-"/>
            </a:pPr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 также, если заметили ухудшения в отношении клиента к Вам или занятиям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4048" lvl="0" indent="-257048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None/>
            </a:pPr>
            <a:endParaRPr dirty="0"/>
          </a:p>
        </p:txBody>
      </p:sp>
      <p:sp>
        <p:nvSpPr>
          <p:cNvPr id="158" name="Google Shape;158;p15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004E44-61F8-D9B6-9555-F89F9DB86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/>
          <p:cNvSpPr/>
          <p:nvPr/>
        </p:nvSpPr>
        <p:spPr>
          <a:xfrm rot="5400000">
            <a:off x="5747852" y="-2378430"/>
            <a:ext cx="1352101" cy="8565220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997764" y="420359"/>
            <a:ext cx="3468200" cy="8471504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45"/>
          <p:cNvSpPr txBox="1"/>
          <p:nvPr/>
        </p:nvSpPr>
        <p:spPr>
          <a:xfrm>
            <a:off x="87549" y="564796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Видео пример 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  <p:pic>
        <p:nvPicPr>
          <p:cNvPr id="2" name="Мультимедиа в Интернете 1" title="9 декабря 2023 г.">
            <a:hlinkClick r:id="" action="ppaction://media"/>
            <a:extLst>
              <a:ext uri="{FF2B5EF4-FFF2-40B4-BE49-F238E27FC236}">
                <a16:creationId xmlns:a16="http://schemas.microsoft.com/office/drawing/2014/main" id="{1F658615-BB85-103C-33A6-607E48FE5C1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89608" y="1298352"/>
            <a:ext cx="8861100" cy="500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2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/>
          <p:cNvSpPr/>
          <p:nvPr/>
        </p:nvSpPr>
        <p:spPr>
          <a:xfrm rot="5400000">
            <a:off x="5747852" y="-2378430"/>
            <a:ext cx="1352101" cy="8565220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997764" y="420359"/>
            <a:ext cx="3468200" cy="8471504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45"/>
          <p:cNvSpPr txBox="1"/>
          <p:nvPr/>
        </p:nvSpPr>
        <p:spPr>
          <a:xfrm>
            <a:off x="136535" y="597453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Видео пример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  <p:pic>
        <p:nvPicPr>
          <p:cNvPr id="3" name="Мультимедиа в Интернете 2" title="16 апреля 2024 г.">
            <a:hlinkClick r:id="" action="ppaction://media"/>
            <a:extLst>
              <a:ext uri="{FF2B5EF4-FFF2-40B4-BE49-F238E27FC236}">
                <a16:creationId xmlns:a16="http://schemas.microsoft.com/office/drawing/2014/main" id="{2EBFE7F5-0608-9A01-6AA6-2B38130BA33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78132" y="1228129"/>
            <a:ext cx="2927749" cy="510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0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/>
          <p:cNvSpPr/>
          <p:nvPr/>
        </p:nvSpPr>
        <p:spPr>
          <a:xfrm rot="5400000">
            <a:off x="5747852" y="-2378430"/>
            <a:ext cx="1352101" cy="8565220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6200000">
            <a:off x="2997764" y="420359"/>
            <a:ext cx="3468200" cy="8471504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45"/>
          <p:cNvSpPr txBox="1"/>
          <p:nvPr/>
        </p:nvSpPr>
        <p:spPr>
          <a:xfrm>
            <a:off x="136535" y="597453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Видео пример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649041" y="4416357"/>
            <a:ext cx="2542958" cy="2441643"/>
          </a:xfrm>
          <a:prstGeom prst="rect">
            <a:avLst/>
          </a:prstGeom>
        </p:spPr>
      </p:pic>
      <p:pic>
        <p:nvPicPr>
          <p:cNvPr id="9" name="Мультимедиа в Интернете 8" title="16 апреля 2024 г.">
            <a:hlinkClick r:id="" action="ppaction://media"/>
            <a:extLst>
              <a:ext uri="{FF2B5EF4-FFF2-40B4-BE49-F238E27FC236}">
                <a16:creationId xmlns:a16="http://schemas.microsoft.com/office/drawing/2014/main" id="{338A15B1-3C53-3676-B01B-F23E1C96EA9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618182" y="1387656"/>
            <a:ext cx="2706543" cy="478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1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5"/>
          <p:cNvSpPr txBox="1"/>
          <p:nvPr/>
        </p:nvSpPr>
        <p:spPr>
          <a:xfrm>
            <a:off x="282102" y="160643"/>
            <a:ext cx="1141094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32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Вывод:</a:t>
            </a:r>
            <a:endParaRPr lang="en-US" sz="32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sp>
        <p:nvSpPr>
          <p:cNvPr id="11" name="Половина рамки 10"/>
          <p:cNvSpPr/>
          <p:nvPr/>
        </p:nvSpPr>
        <p:spPr>
          <a:xfrm rot="5400000">
            <a:off x="6173328" y="-3417736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оловина рамки 11"/>
          <p:cNvSpPr/>
          <p:nvPr/>
        </p:nvSpPr>
        <p:spPr>
          <a:xfrm rot="16200000">
            <a:off x="2247673" y="69754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928E4C-3F7C-CF04-3649-57DF0D78F898}"/>
              </a:ext>
            </a:extLst>
          </p:cNvPr>
          <p:cNvSpPr txBox="1"/>
          <p:nvPr/>
        </p:nvSpPr>
        <p:spPr>
          <a:xfrm>
            <a:off x="1589103" y="1251751"/>
            <a:ext cx="9561250" cy="97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</a:t>
            </a:r>
            <a:r>
              <a:rPr lang="ru-RU" sz="28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езопасность, достоинство и доверительные отношения на первом месте</a:t>
            </a:r>
            <a:endParaRPr lang="ru-KZ" sz="28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FF0C2-83AE-0CE5-4CF6-A90E2CEB71EA}"/>
              </a:ext>
            </a:extLst>
          </p:cNvPr>
          <p:cNvSpPr txBox="1"/>
          <p:nvPr/>
        </p:nvSpPr>
        <p:spPr>
          <a:xfrm>
            <a:off x="1289062" y="3561601"/>
            <a:ext cx="99086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Между ребёнком и взрослыми формируются прочные и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доверительные взаимоотношения</a:t>
            </a:r>
            <a:r>
              <a:rPr lang="ru-RU" sz="28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которые сохраняются даже тогда, когда взрослые создают ребёнку проблемы</a:t>
            </a:r>
            <a:endParaRPr lang="ru-KZ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4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овина рамки 8"/>
          <p:cNvSpPr/>
          <p:nvPr/>
        </p:nvSpPr>
        <p:spPr>
          <a:xfrm rot="10800000">
            <a:off x="1242012" y="4056861"/>
            <a:ext cx="2593854" cy="2201073"/>
          </a:xfrm>
          <a:prstGeom prst="halfFrame">
            <a:avLst>
              <a:gd name="adj1" fmla="val 2590"/>
              <a:gd name="adj2" fmla="val 1966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оловина рамки 17"/>
          <p:cNvSpPr/>
          <p:nvPr/>
        </p:nvSpPr>
        <p:spPr>
          <a:xfrm>
            <a:off x="438555" y="995887"/>
            <a:ext cx="2812515" cy="2201073"/>
          </a:xfrm>
          <a:prstGeom prst="halfFrame">
            <a:avLst>
              <a:gd name="adj1" fmla="val 2590"/>
              <a:gd name="adj2" fmla="val 1966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" b="1161"/>
          <a:stretch/>
        </p:blipFill>
        <p:spPr>
          <a:xfrm>
            <a:off x="856035" y="1747127"/>
            <a:ext cx="2534360" cy="3710303"/>
          </a:xfrm>
          <a:prstGeom prst="rect">
            <a:avLst/>
          </a:prstGeom>
        </p:spPr>
      </p:pic>
      <p:sp>
        <p:nvSpPr>
          <p:cNvPr id="6" name="Google Shape;250;p25"/>
          <p:cNvSpPr txBox="1"/>
          <p:nvPr/>
        </p:nvSpPr>
        <p:spPr>
          <a:xfrm>
            <a:off x="5459377" y="2784265"/>
            <a:ext cx="63347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D1478F"/>
                </a:solidFill>
                <a:latin typeface="Lato"/>
                <a:ea typeface="Lato"/>
                <a:cs typeface="Lato"/>
                <a:sym typeface="Lato"/>
              </a:rPr>
              <a:t>Ainur_Nurova1</a:t>
            </a:r>
            <a:endParaRPr sz="3200" dirty="0">
              <a:solidFill>
                <a:srgbClr val="D1478F"/>
              </a:solidFill>
            </a:endParaRPr>
          </a:p>
        </p:txBody>
      </p:sp>
      <p:pic>
        <p:nvPicPr>
          <p:cNvPr id="7" name="Picture 2" descr="https://abrakadabra.fun/uploads/posts/2022-01/1641924065_24-abrakadabra-fun-p-ikonka-instagramm-na-prozrachnom-fone-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7" r="48739" b="1"/>
          <a:stretch/>
        </p:blipFill>
        <p:spPr bwMode="auto">
          <a:xfrm>
            <a:off x="4221842" y="2587406"/>
            <a:ext cx="1005695" cy="984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6751885" y="2972679"/>
            <a:ext cx="11457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8994723" y="2972677"/>
            <a:ext cx="11457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45"/>
          <p:cNvSpPr txBox="1"/>
          <p:nvPr/>
        </p:nvSpPr>
        <p:spPr>
          <a:xfrm>
            <a:off x="2208197" y="1063207"/>
            <a:ext cx="1141094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kk-KZ" sz="4800" b="1" dirty="0">
                <a:solidFill>
                  <a:srgbClr val="D147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ytone One"/>
              </a:rPr>
              <a:t>Благодарю за внимание</a:t>
            </a:r>
            <a:endParaRPr lang="en-US" sz="4800" b="1" dirty="0">
              <a:solidFill>
                <a:srgbClr val="D1478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ytone One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1ED14059-3716-6774-DDBD-E8218B02B6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pic>
        <p:nvPicPr>
          <p:cNvPr id="13" name="Рисунок 12" descr="Изображение выглядит как текст, снимок экрана, желтый, круг&#10;&#10;Автоматически созданное описание">
            <a:extLst>
              <a:ext uri="{FF2B5EF4-FFF2-40B4-BE49-F238E27FC236}">
                <a16:creationId xmlns:a16="http://schemas.microsoft.com/office/drawing/2014/main" id="{EB9BCBBF-800B-88E5-17DC-62D2C03795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" t="9921" r="5962" b="6212"/>
          <a:stretch/>
        </p:blipFill>
        <p:spPr>
          <a:xfrm>
            <a:off x="5275284" y="3448973"/>
            <a:ext cx="2917371" cy="280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14953</TotalTime>
  <Words>389</Words>
  <Application>Microsoft Office PowerPoint</Application>
  <PresentationFormat>Широкоэкранный</PresentationFormat>
  <Paragraphs>77</Paragraphs>
  <Slides>14</Slides>
  <Notes>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Calibri</vt:lpstr>
      <vt:lpstr>Calibri Light</vt:lpstr>
      <vt:lpstr>Lato</vt:lpstr>
      <vt:lpstr>Libre Franklin</vt:lpstr>
      <vt:lpstr>Paytone One</vt:lpstr>
      <vt:lpstr>Symbol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Сотрудничество – постоянный процесс, не имеющий конца.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Искандирова Жазира</dc:creator>
  <cp:lastModifiedBy>Айнура Нурова</cp:lastModifiedBy>
  <cp:revision>195</cp:revision>
  <dcterms:created xsi:type="dcterms:W3CDTF">2020-05-27T04:41:09Z</dcterms:created>
  <dcterms:modified xsi:type="dcterms:W3CDTF">2024-04-16T07:28:24Z</dcterms:modified>
</cp:coreProperties>
</file>