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6" r:id="rId3"/>
    <p:sldId id="287" r:id="rId4"/>
    <p:sldId id="271" r:id="rId5"/>
    <p:sldId id="259" r:id="rId6"/>
    <p:sldId id="260" r:id="rId7"/>
    <p:sldId id="262" r:id="rId8"/>
    <p:sldId id="302" r:id="rId9"/>
    <p:sldId id="267" r:id="rId10"/>
    <p:sldId id="268" r:id="rId11"/>
    <p:sldId id="290" r:id="rId12"/>
    <p:sldId id="300" r:id="rId13"/>
    <p:sldId id="308" r:id="rId14"/>
    <p:sldId id="264" r:id="rId15"/>
    <p:sldId id="265" r:id="rId16"/>
    <p:sldId id="293" r:id="rId17"/>
    <p:sldId id="296" r:id="rId18"/>
    <p:sldId id="272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93"/>
    <p:restoredTop sz="94764"/>
  </p:normalViewPr>
  <p:slideViewPr>
    <p:cSldViewPr snapToGrid="0" snapToObjects="1">
      <p:cViewPr varScale="1">
        <p:scale>
          <a:sx n="197" d="100"/>
          <a:sy n="197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DB3AA3-DDDC-4D63-BB74-145D340C805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95EEDD7-6028-4623-88A3-63399F6D9995}">
      <dgm:prSet/>
      <dgm:spPr/>
      <dgm:t>
        <a:bodyPr/>
        <a:lstStyle/>
        <a:p>
          <a:r>
            <a:rPr lang="en-US"/>
            <a:t>Free</a:t>
          </a:r>
        </a:p>
      </dgm:t>
    </dgm:pt>
    <dgm:pt modelId="{D1F47E5E-5740-470F-9B39-C9821251AA0E}" type="parTrans" cxnId="{F0772E56-83DC-4763-9DAB-EE7A80E37840}">
      <dgm:prSet/>
      <dgm:spPr/>
      <dgm:t>
        <a:bodyPr/>
        <a:lstStyle/>
        <a:p>
          <a:endParaRPr lang="en-US"/>
        </a:p>
      </dgm:t>
    </dgm:pt>
    <dgm:pt modelId="{269C6032-2D88-44AB-B7CA-8314B1D5C132}" type="sibTrans" cxnId="{F0772E56-83DC-4763-9DAB-EE7A80E37840}">
      <dgm:prSet/>
      <dgm:spPr/>
      <dgm:t>
        <a:bodyPr/>
        <a:lstStyle/>
        <a:p>
          <a:endParaRPr lang="en-US"/>
        </a:p>
      </dgm:t>
    </dgm:pt>
    <dgm:pt modelId="{04F2C740-C418-48F1-937E-7242A6DDD22A}">
      <dgm:prSet/>
      <dgm:spPr/>
      <dgm:t>
        <a:bodyPr/>
        <a:lstStyle/>
        <a:p>
          <a:r>
            <a:rPr lang="en-US" dirty="0"/>
            <a:t>Free re-exam</a:t>
          </a:r>
        </a:p>
      </dgm:t>
    </dgm:pt>
    <dgm:pt modelId="{4A130538-7E64-4DF2-A903-855B1337F75D}" type="parTrans" cxnId="{EF573FF1-6458-41B7-B9E4-FDC784E55BF0}">
      <dgm:prSet/>
      <dgm:spPr/>
      <dgm:t>
        <a:bodyPr/>
        <a:lstStyle/>
        <a:p>
          <a:endParaRPr lang="en-US"/>
        </a:p>
      </dgm:t>
    </dgm:pt>
    <dgm:pt modelId="{EA0B658F-B5AD-40D1-AE3B-B1908CE7942E}" type="sibTrans" cxnId="{EF573FF1-6458-41B7-B9E4-FDC784E55BF0}">
      <dgm:prSet/>
      <dgm:spPr/>
      <dgm:t>
        <a:bodyPr/>
        <a:lstStyle/>
        <a:p>
          <a:endParaRPr lang="en-US"/>
        </a:p>
      </dgm:t>
    </dgm:pt>
    <dgm:pt modelId="{096413C6-AED7-43B3-96E9-0A9C7459DE85}">
      <dgm:prSet/>
      <dgm:spPr/>
      <dgm:t>
        <a:bodyPr/>
        <a:lstStyle/>
        <a:p>
          <a:r>
            <a:rPr lang="en-US" dirty="0"/>
            <a:t>No Test Centers- Taken anywhere candidate choses*</a:t>
          </a:r>
        </a:p>
      </dgm:t>
    </dgm:pt>
    <dgm:pt modelId="{F6E70BD9-ADA6-4068-9A5B-1D9D158BD9E0}" type="parTrans" cxnId="{026244D7-4864-4043-B5C1-3ABE96065C5E}">
      <dgm:prSet/>
      <dgm:spPr/>
      <dgm:t>
        <a:bodyPr/>
        <a:lstStyle/>
        <a:p>
          <a:endParaRPr lang="en-US"/>
        </a:p>
      </dgm:t>
    </dgm:pt>
    <dgm:pt modelId="{8EB5E9D8-5B41-4264-9D47-8314BCAAA056}" type="sibTrans" cxnId="{026244D7-4864-4043-B5C1-3ABE96065C5E}">
      <dgm:prSet/>
      <dgm:spPr/>
      <dgm:t>
        <a:bodyPr/>
        <a:lstStyle/>
        <a:p>
          <a:endParaRPr lang="en-US"/>
        </a:p>
      </dgm:t>
    </dgm:pt>
    <dgm:pt modelId="{A82F2AB7-439A-4E6C-AC01-6E39B9021BB3}">
      <dgm:prSet/>
      <dgm:spPr/>
      <dgm:t>
        <a:bodyPr/>
        <a:lstStyle/>
        <a:p>
          <a:r>
            <a:rPr lang="en-US" dirty="0"/>
            <a:t>Any day and any time of candidate’s choosing</a:t>
          </a:r>
        </a:p>
      </dgm:t>
    </dgm:pt>
    <dgm:pt modelId="{E59635F9-6961-40B6-82CA-78565CF7F0B7}" type="parTrans" cxnId="{E97EEE8A-0445-4CD2-BD85-EB9E6D5C3496}">
      <dgm:prSet/>
      <dgm:spPr/>
      <dgm:t>
        <a:bodyPr/>
        <a:lstStyle/>
        <a:p>
          <a:endParaRPr lang="en-US"/>
        </a:p>
      </dgm:t>
    </dgm:pt>
    <dgm:pt modelId="{04964566-8744-4FBA-BAC9-5643390B3581}" type="sibTrans" cxnId="{E97EEE8A-0445-4CD2-BD85-EB9E6D5C3496}">
      <dgm:prSet/>
      <dgm:spPr/>
      <dgm:t>
        <a:bodyPr/>
        <a:lstStyle/>
        <a:p>
          <a:endParaRPr lang="en-US"/>
        </a:p>
      </dgm:t>
    </dgm:pt>
    <dgm:pt modelId="{C01AF13B-27C2-4992-BFB3-7BC07A4A4BE4}">
      <dgm:prSet/>
      <dgm:spPr/>
      <dgm:t>
        <a:bodyPr/>
        <a:lstStyle/>
        <a:p>
          <a:r>
            <a:rPr lang="en-US"/>
            <a:t>Record and Review Proctoring</a:t>
          </a:r>
        </a:p>
      </dgm:t>
    </dgm:pt>
    <dgm:pt modelId="{E7AAB57D-4356-45FA-8199-22140CB767CB}" type="parTrans" cxnId="{F40E3FF4-EDD9-4591-94F8-246BAA99E02A}">
      <dgm:prSet/>
      <dgm:spPr/>
      <dgm:t>
        <a:bodyPr/>
        <a:lstStyle/>
        <a:p>
          <a:endParaRPr lang="en-US"/>
        </a:p>
      </dgm:t>
    </dgm:pt>
    <dgm:pt modelId="{12F5385E-4359-4DBC-AA31-C19300DC5DD7}" type="sibTrans" cxnId="{F40E3FF4-EDD9-4591-94F8-246BAA99E02A}">
      <dgm:prSet/>
      <dgm:spPr/>
      <dgm:t>
        <a:bodyPr/>
        <a:lstStyle/>
        <a:p>
          <a:endParaRPr lang="en-US"/>
        </a:p>
      </dgm:t>
    </dgm:pt>
    <dgm:pt modelId="{AFF3C3EF-2AAB-4449-B9B6-20945D2AFDDB}" type="pres">
      <dgm:prSet presAssocID="{5ADB3AA3-DDDC-4D63-BB74-145D340C8050}" presName="vert0" presStyleCnt="0">
        <dgm:presLayoutVars>
          <dgm:dir/>
          <dgm:animOne val="branch"/>
          <dgm:animLvl val="lvl"/>
        </dgm:presLayoutVars>
      </dgm:prSet>
      <dgm:spPr/>
    </dgm:pt>
    <dgm:pt modelId="{8F954DFC-CD3D-B34A-B91F-45D6237581C1}" type="pres">
      <dgm:prSet presAssocID="{795EEDD7-6028-4623-88A3-63399F6D9995}" presName="thickLine" presStyleLbl="alignNode1" presStyleIdx="0" presStyleCnt="5"/>
      <dgm:spPr/>
    </dgm:pt>
    <dgm:pt modelId="{E607D3F1-725B-204E-B74D-2D218C2C833C}" type="pres">
      <dgm:prSet presAssocID="{795EEDD7-6028-4623-88A3-63399F6D9995}" presName="horz1" presStyleCnt="0"/>
      <dgm:spPr/>
    </dgm:pt>
    <dgm:pt modelId="{7607E601-F12D-8544-9EE1-14A3A7A9C9DB}" type="pres">
      <dgm:prSet presAssocID="{795EEDD7-6028-4623-88A3-63399F6D9995}" presName="tx1" presStyleLbl="revTx" presStyleIdx="0" presStyleCnt="5"/>
      <dgm:spPr/>
    </dgm:pt>
    <dgm:pt modelId="{E1988E9E-61B5-0947-A489-22EBA7D3DEC5}" type="pres">
      <dgm:prSet presAssocID="{795EEDD7-6028-4623-88A3-63399F6D9995}" presName="vert1" presStyleCnt="0"/>
      <dgm:spPr/>
    </dgm:pt>
    <dgm:pt modelId="{890E2D45-E314-504F-805F-7CAE06E0C4A6}" type="pres">
      <dgm:prSet presAssocID="{04F2C740-C418-48F1-937E-7242A6DDD22A}" presName="thickLine" presStyleLbl="alignNode1" presStyleIdx="1" presStyleCnt="5"/>
      <dgm:spPr/>
    </dgm:pt>
    <dgm:pt modelId="{6AECB4C6-CCEC-974F-993C-58BD572A0546}" type="pres">
      <dgm:prSet presAssocID="{04F2C740-C418-48F1-937E-7242A6DDD22A}" presName="horz1" presStyleCnt="0"/>
      <dgm:spPr/>
    </dgm:pt>
    <dgm:pt modelId="{0A6022BD-53D4-8346-8A02-24B3BFA12815}" type="pres">
      <dgm:prSet presAssocID="{04F2C740-C418-48F1-937E-7242A6DDD22A}" presName="tx1" presStyleLbl="revTx" presStyleIdx="1" presStyleCnt="5"/>
      <dgm:spPr/>
    </dgm:pt>
    <dgm:pt modelId="{C20E07EB-02CD-A148-BAA8-1A8820B01E2A}" type="pres">
      <dgm:prSet presAssocID="{04F2C740-C418-48F1-937E-7242A6DDD22A}" presName="vert1" presStyleCnt="0"/>
      <dgm:spPr/>
    </dgm:pt>
    <dgm:pt modelId="{392C8F04-D7F7-BD4C-ABE8-F0C655839CC4}" type="pres">
      <dgm:prSet presAssocID="{096413C6-AED7-43B3-96E9-0A9C7459DE85}" presName="thickLine" presStyleLbl="alignNode1" presStyleIdx="2" presStyleCnt="5"/>
      <dgm:spPr/>
    </dgm:pt>
    <dgm:pt modelId="{F6F72D23-9CF3-1C41-BC5C-2C93BC5B6DC7}" type="pres">
      <dgm:prSet presAssocID="{096413C6-AED7-43B3-96E9-0A9C7459DE85}" presName="horz1" presStyleCnt="0"/>
      <dgm:spPr/>
    </dgm:pt>
    <dgm:pt modelId="{199A5AD8-8664-2A4B-ABBE-8E36A0F66891}" type="pres">
      <dgm:prSet presAssocID="{096413C6-AED7-43B3-96E9-0A9C7459DE85}" presName="tx1" presStyleLbl="revTx" presStyleIdx="2" presStyleCnt="5"/>
      <dgm:spPr/>
    </dgm:pt>
    <dgm:pt modelId="{61418784-6334-4241-BCCF-851803C97F6E}" type="pres">
      <dgm:prSet presAssocID="{096413C6-AED7-43B3-96E9-0A9C7459DE85}" presName="vert1" presStyleCnt="0"/>
      <dgm:spPr/>
    </dgm:pt>
    <dgm:pt modelId="{CD7BB8F8-A7D1-6843-BC17-147D5D4CFD9B}" type="pres">
      <dgm:prSet presAssocID="{A82F2AB7-439A-4E6C-AC01-6E39B9021BB3}" presName="thickLine" presStyleLbl="alignNode1" presStyleIdx="3" presStyleCnt="5"/>
      <dgm:spPr/>
    </dgm:pt>
    <dgm:pt modelId="{CB0AFBDB-EEEA-A34A-AA90-2E4EF12139D8}" type="pres">
      <dgm:prSet presAssocID="{A82F2AB7-439A-4E6C-AC01-6E39B9021BB3}" presName="horz1" presStyleCnt="0"/>
      <dgm:spPr/>
    </dgm:pt>
    <dgm:pt modelId="{51129232-622D-D74E-A61B-61C6BDC87571}" type="pres">
      <dgm:prSet presAssocID="{A82F2AB7-439A-4E6C-AC01-6E39B9021BB3}" presName="tx1" presStyleLbl="revTx" presStyleIdx="3" presStyleCnt="5"/>
      <dgm:spPr/>
    </dgm:pt>
    <dgm:pt modelId="{87D85859-ECAE-0542-9D0A-0D2F056CF7CA}" type="pres">
      <dgm:prSet presAssocID="{A82F2AB7-439A-4E6C-AC01-6E39B9021BB3}" presName="vert1" presStyleCnt="0"/>
      <dgm:spPr/>
    </dgm:pt>
    <dgm:pt modelId="{2238C242-5C0B-FB46-875A-8D55CEF82D9E}" type="pres">
      <dgm:prSet presAssocID="{C01AF13B-27C2-4992-BFB3-7BC07A4A4BE4}" presName="thickLine" presStyleLbl="alignNode1" presStyleIdx="4" presStyleCnt="5"/>
      <dgm:spPr/>
    </dgm:pt>
    <dgm:pt modelId="{4A565968-5CBB-614D-BB7D-3D4D809FB75D}" type="pres">
      <dgm:prSet presAssocID="{C01AF13B-27C2-4992-BFB3-7BC07A4A4BE4}" presName="horz1" presStyleCnt="0"/>
      <dgm:spPr/>
    </dgm:pt>
    <dgm:pt modelId="{DB766786-2E35-8B49-8D80-F80306075283}" type="pres">
      <dgm:prSet presAssocID="{C01AF13B-27C2-4992-BFB3-7BC07A4A4BE4}" presName="tx1" presStyleLbl="revTx" presStyleIdx="4" presStyleCnt="5"/>
      <dgm:spPr/>
    </dgm:pt>
    <dgm:pt modelId="{761356E8-D834-184A-BB76-6EC5C4F72398}" type="pres">
      <dgm:prSet presAssocID="{C01AF13B-27C2-4992-BFB3-7BC07A4A4BE4}" presName="vert1" presStyleCnt="0"/>
      <dgm:spPr/>
    </dgm:pt>
  </dgm:ptLst>
  <dgm:cxnLst>
    <dgm:cxn modelId="{7AB23B03-9210-5940-B2DD-F08C8E16F9C5}" type="presOf" srcId="{795EEDD7-6028-4623-88A3-63399F6D9995}" destId="{7607E601-F12D-8544-9EE1-14A3A7A9C9DB}" srcOrd="0" destOrd="0" presId="urn:microsoft.com/office/officeart/2008/layout/LinedList"/>
    <dgm:cxn modelId="{B8312134-A77D-D745-9C81-B3FADE81A1BD}" type="presOf" srcId="{04F2C740-C418-48F1-937E-7242A6DDD22A}" destId="{0A6022BD-53D4-8346-8A02-24B3BFA12815}" srcOrd="0" destOrd="0" presId="urn:microsoft.com/office/officeart/2008/layout/LinedList"/>
    <dgm:cxn modelId="{F0772E56-83DC-4763-9DAB-EE7A80E37840}" srcId="{5ADB3AA3-DDDC-4D63-BB74-145D340C8050}" destId="{795EEDD7-6028-4623-88A3-63399F6D9995}" srcOrd="0" destOrd="0" parTransId="{D1F47E5E-5740-470F-9B39-C9821251AA0E}" sibTransId="{269C6032-2D88-44AB-B7CA-8314B1D5C132}"/>
    <dgm:cxn modelId="{0B12455D-8920-1C46-8EBB-C82B10614477}" type="presOf" srcId="{5ADB3AA3-DDDC-4D63-BB74-145D340C8050}" destId="{AFF3C3EF-2AAB-4449-B9B6-20945D2AFDDB}" srcOrd="0" destOrd="0" presId="urn:microsoft.com/office/officeart/2008/layout/LinedList"/>
    <dgm:cxn modelId="{E97EEE8A-0445-4CD2-BD85-EB9E6D5C3496}" srcId="{5ADB3AA3-DDDC-4D63-BB74-145D340C8050}" destId="{A82F2AB7-439A-4E6C-AC01-6E39B9021BB3}" srcOrd="3" destOrd="0" parTransId="{E59635F9-6961-40B6-82CA-78565CF7F0B7}" sibTransId="{04964566-8744-4FBA-BAC9-5643390B3581}"/>
    <dgm:cxn modelId="{F1D66191-19A9-664C-80E5-8F531A966461}" type="presOf" srcId="{A82F2AB7-439A-4E6C-AC01-6E39B9021BB3}" destId="{51129232-622D-D74E-A61B-61C6BDC87571}" srcOrd="0" destOrd="0" presId="urn:microsoft.com/office/officeart/2008/layout/LinedList"/>
    <dgm:cxn modelId="{272B9A96-DF62-9246-BC9F-91D816AB4249}" type="presOf" srcId="{C01AF13B-27C2-4992-BFB3-7BC07A4A4BE4}" destId="{DB766786-2E35-8B49-8D80-F80306075283}" srcOrd="0" destOrd="0" presId="urn:microsoft.com/office/officeart/2008/layout/LinedList"/>
    <dgm:cxn modelId="{026244D7-4864-4043-B5C1-3ABE96065C5E}" srcId="{5ADB3AA3-DDDC-4D63-BB74-145D340C8050}" destId="{096413C6-AED7-43B3-96E9-0A9C7459DE85}" srcOrd="2" destOrd="0" parTransId="{F6E70BD9-ADA6-4068-9A5B-1D9D158BD9E0}" sibTransId="{8EB5E9D8-5B41-4264-9D47-8314BCAAA056}"/>
    <dgm:cxn modelId="{64C829DD-FF3F-D247-86DD-51994F8287A4}" type="presOf" srcId="{096413C6-AED7-43B3-96E9-0A9C7459DE85}" destId="{199A5AD8-8664-2A4B-ABBE-8E36A0F66891}" srcOrd="0" destOrd="0" presId="urn:microsoft.com/office/officeart/2008/layout/LinedList"/>
    <dgm:cxn modelId="{EF573FF1-6458-41B7-B9E4-FDC784E55BF0}" srcId="{5ADB3AA3-DDDC-4D63-BB74-145D340C8050}" destId="{04F2C740-C418-48F1-937E-7242A6DDD22A}" srcOrd="1" destOrd="0" parTransId="{4A130538-7E64-4DF2-A903-855B1337F75D}" sibTransId="{EA0B658F-B5AD-40D1-AE3B-B1908CE7942E}"/>
    <dgm:cxn modelId="{F40E3FF4-EDD9-4591-94F8-246BAA99E02A}" srcId="{5ADB3AA3-DDDC-4D63-BB74-145D340C8050}" destId="{C01AF13B-27C2-4992-BFB3-7BC07A4A4BE4}" srcOrd="4" destOrd="0" parTransId="{E7AAB57D-4356-45FA-8199-22140CB767CB}" sibTransId="{12F5385E-4359-4DBC-AA31-C19300DC5DD7}"/>
    <dgm:cxn modelId="{2C65A014-E6F6-BA48-B93D-894284CC1B2C}" type="presParOf" srcId="{AFF3C3EF-2AAB-4449-B9B6-20945D2AFDDB}" destId="{8F954DFC-CD3D-B34A-B91F-45D6237581C1}" srcOrd="0" destOrd="0" presId="urn:microsoft.com/office/officeart/2008/layout/LinedList"/>
    <dgm:cxn modelId="{EB0EBE05-DBAD-1646-B2DE-83D30FD829A8}" type="presParOf" srcId="{AFF3C3EF-2AAB-4449-B9B6-20945D2AFDDB}" destId="{E607D3F1-725B-204E-B74D-2D218C2C833C}" srcOrd="1" destOrd="0" presId="urn:microsoft.com/office/officeart/2008/layout/LinedList"/>
    <dgm:cxn modelId="{95057C3A-FCB4-7949-BA6A-2B9096E66808}" type="presParOf" srcId="{E607D3F1-725B-204E-B74D-2D218C2C833C}" destId="{7607E601-F12D-8544-9EE1-14A3A7A9C9DB}" srcOrd="0" destOrd="0" presId="urn:microsoft.com/office/officeart/2008/layout/LinedList"/>
    <dgm:cxn modelId="{EBA77231-ECB1-464C-A19C-DF756E7F7E1E}" type="presParOf" srcId="{E607D3F1-725B-204E-B74D-2D218C2C833C}" destId="{E1988E9E-61B5-0947-A489-22EBA7D3DEC5}" srcOrd="1" destOrd="0" presId="urn:microsoft.com/office/officeart/2008/layout/LinedList"/>
    <dgm:cxn modelId="{C328F229-1DB8-D84D-86D6-FAE112D1AEBB}" type="presParOf" srcId="{AFF3C3EF-2AAB-4449-B9B6-20945D2AFDDB}" destId="{890E2D45-E314-504F-805F-7CAE06E0C4A6}" srcOrd="2" destOrd="0" presId="urn:microsoft.com/office/officeart/2008/layout/LinedList"/>
    <dgm:cxn modelId="{11E71D54-25A7-C04E-9A07-99D9158AB91C}" type="presParOf" srcId="{AFF3C3EF-2AAB-4449-B9B6-20945D2AFDDB}" destId="{6AECB4C6-CCEC-974F-993C-58BD572A0546}" srcOrd="3" destOrd="0" presId="urn:microsoft.com/office/officeart/2008/layout/LinedList"/>
    <dgm:cxn modelId="{3DE5C8CA-F1E8-1F47-A0D3-78B8E5455953}" type="presParOf" srcId="{6AECB4C6-CCEC-974F-993C-58BD572A0546}" destId="{0A6022BD-53D4-8346-8A02-24B3BFA12815}" srcOrd="0" destOrd="0" presId="urn:microsoft.com/office/officeart/2008/layout/LinedList"/>
    <dgm:cxn modelId="{1DD95B7A-24CF-2D44-8721-FC9A3791B21F}" type="presParOf" srcId="{6AECB4C6-CCEC-974F-993C-58BD572A0546}" destId="{C20E07EB-02CD-A148-BAA8-1A8820B01E2A}" srcOrd="1" destOrd="0" presId="urn:microsoft.com/office/officeart/2008/layout/LinedList"/>
    <dgm:cxn modelId="{BB4B596F-F7EF-FE43-840F-F09B57F30F3D}" type="presParOf" srcId="{AFF3C3EF-2AAB-4449-B9B6-20945D2AFDDB}" destId="{392C8F04-D7F7-BD4C-ABE8-F0C655839CC4}" srcOrd="4" destOrd="0" presId="urn:microsoft.com/office/officeart/2008/layout/LinedList"/>
    <dgm:cxn modelId="{23E68CC9-1BD6-6E41-822A-3EC30748D8D5}" type="presParOf" srcId="{AFF3C3EF-2AAB-4449-B9B6-20945D2AFDDB}" destId="{F6F72D23-9CF3-1C41-BC5C-2C93BC5B6DC7}" srcOrd="5" destOrd="0" presId="urn:microsoft.com/office/officeart/2008/layout/LinedList"/>
    <dgm:cxn modelId="{66449FD6-6B2F-FC43-BA07-4A9860516F5A}" type="presParOf" srcId="{F6F72D23-9CF3-1C41-BC5C-2C93BC5B6DC7}" destId="{199A5AD8-8664-2A4B-ABBE-8E36A0F66891}" srcOrd="0" destOrd="0" presId="urn:microsoft.com/office/officeart/2008/layout/LinedList"/>
    <dgm:cxn modelId="{4C91F0A0-1D3A-2F40-A361-4A9D835903FA}" type="presParOf" srcId="{F6F72D23-9CF3-1C41-BC5C-2C93BC5B6DC7}" destId="{61418784-6334-4241-BCCF-851803C97F6E}" srcOrd="1" destOrd="0" presId="urn:microsoft.com/office/officeart/2008/layout/LinedList"/>
    <dgm:cxn modelId="{B8694EDE-FD73-564B-BFC0-01BAD6BF9A42}" type="presParOf" srcId="{AFF3C3EF-2AAB-4449-B9B6-20945D2AFDDB}" destId="{CD7BB8F8-A7D1-6843-BC17-147D5D4CFD9B}" srcOrd="6" destOrd="0" presId="urn:microsoft.com/office/officeart/2008/layout/LinedList"/>
    <dgm:cxn modelId="{28D3FBA2-7974-5A4E-9C69-1387D0AEACAF}" type="presParOf" srcId="{AFF3C3EF-2AAB-4449-B9B6-20945D2AFDDB}" destId="{CB0AFBDB-EEEA-A34A-AA90-2E4EF12139D8}" srcOrd="7" destOrd="0" presId="urn:microsoft.com/office/officeart/2008/layout/LinedList"/>
    <dgm:cxn modelId="{3EEDA4C8-418E-624E-9F20-6B348A35BB9C}" type="presParOf" srcId="{CB0AFBDB-EEEA-A34A-AA90-2E4EF12139D8}" destId="{51129232-622D-D74E-A61B-61C6BDC87571}" srcOrd="0" destOrd="0" presId="urn:microsoft.com/office/officeart/2008/layout/LinedList"/>
    <dgm:cxn modelId="{D004DBE2-EBCA-6841-B250-0A2138EBA831}" type="presParOf" srcId="{CB0AFBDB-EEEA-A34A-AA90-2E4EF12139D8}" destId="{87D85859-ECAE-0542-9D0A-0D2F056CF7CA}" srcOrd="1" destOrd="0" presId="urn:microsoft.com/office/officeart/2008/layout/LinedList"/>
    <dgm:cxn modelId="{3206B2A4-D543-D341-A711-12CFBC34FB6C}" type="presParOf" srcId="{AFF3C3EF-2AAB-4449-B9B6-20945D2AFDDB}" destId="{2238C242-5C0B-FB46-875A-8D55CEF82D9E}" srcOrd="8" destOrd="0" presId="urn:microsoft.com/office/officeart/2008/layout/LinedList"/>
    <dgm:cxn modelId="{884D910C-6DEE-5545-B38F-8060D001F6D1}" type="presParOf" srcId="{AFF3C3EF-2AAB-4449-B9B6-20945D2AFDDB}" destId="{4A565968-5CBB-614D-BB7D-3D4D809FB75D}" srcOrd="9" destOrd="0" presId="urn:microsoft.com/office/officeart/2008/layout/LinedList"/>
    <dgm:cxn modelId="{44DB230A-E9E4-E342-A1BF-BEDC389BC474}" type="presParOf" srcId="{4A565968-5CBB-614D-BB7D-3D4D809FB75D}" destId="{DB766786-2E35-8B49-8D80-F80306075283}" srcOrd="0" destOrd="0" presId="urn:microsoft.com/office/officeart/2008/layout/LinedList"/>
    <dgm:cxn modelId="{4AAAE09E-0E3D-E442-9D27-5097A43D022E}" type="presParOf" srcId="{4A565968-5CBB-614D-BB7D-3D4D809FB75D}" destId="{761356E8-D834-184A-BB76-6EC5C4F7239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6C1526-FD7D-455A-9769-53EABAD9AA0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8FDB21B-C686-42AB-AB97-2E088817828C}">
      <dgm:prSet/>
      <dgm:spPr/>
      <dgm:t>
        <a:bodyPr/>
        <a:lstStyle/>
        <a:p>
          <a:r>
            <a:rPr lang="en-US" dirty="0"/>
            <a:t>Masters or Experience Route</a:t>
          </a:r>
        </a:p>
      </dgm:t>
    </dgm:pt>
    <dgm:pt modelId="{C1D635FF-C510-4B86-B98D-09B3FBFD2BA8}" type="parTrans" cxnId="{69F5F10F-DFDF-411F-B630-41B50431FE8E}">
      <dgm:prSet/>
      <dgm:spPr/>
      <dgm:t>
        <a:bodyPr/>
        <a:lstStyle/>
        <a:p>
          <a:endParaRPr lang="en-US"/>
        </a:p>
      </dgm:t>
    </dgm:pt>
    <dgm:pt modelId="{DCD89499-6BAF-48E1-95BC-FC1C4A9E46A3}" type="sibTrans" cxnId="{69F5F10F-DFDF-411F-B630-41B50431FE8E}">
      <dgm:prSet/>
      <dgm:spPr/>
      <dgm:t>
        <a:bodyPr/>
        <a:lstStyle/>
        <a:p>
          <a:endParaRPr lang="en-US"/>
        </a:p>
      </dgm:t>
    </dgm:pt>
    <dgm:pt modelId="{7E31206B-573B-4145-8C03-DC577F59EA61}">
      <dgm:prSet/>
      <dgm:spPr/>
      <dgm:t>
        <a:bodyPr/>
        <a:lstStyle/>
        <a:p>
          <a:endParaRPr lang="en-US" dirty="0"/>
        </a:p>
      </dgm:t>
    </dgm:pt>
    <dgm:pt modelId="{40174726-F837-4249-8294-8C75BD378DDD}" type="parTrans" cxnId="{ED87966E-F0F1-4D46-9213-D89FA4A0AC3E}">
      <dgm:prSet/>
      <dgm:spPr/>
      <dgm:t>
        <a:bodyPr/>
        <a:lstStyle/>
        <a:p>
          <a:endParaRPr lang="en-US"/>
        </a:p>
      </dgm:t>
    </dgm:pt>
    <dgm:pt modelId="{0EB4EFEB-133D-4C99-8FFD-EF798417FD3D}" type="sibTrans" cxnId="{ED87966E-F0F1-4D46-9213-D89FA4A0AC3E}">
      <dgm:prSet/>
      <dgm:spPr/>
      <dgm:t>
        <a:bodyPr/>
        <a:lstStyle/>
        <a:p>
          <a:endParaRPr lang="en-US"/>
        </a:p>
      </dgm:t>
    </dgm:pt>
    <dgm:pt modelId="{24D51C49-1A5C-45A3-990E-F6A8715D83AC}">
      <dgm:prSet/>
      <dgm:spPr/>
      <dgm:t>
        <a:bodyPr/>
        <a:lstStyle/>
        <a:p>
          <a:r>
            <a:rPr lang="en-US" dirty="0"/>
            <a:t>270 Hours of Required Educational Objectives </a:t>
          </a:r>
        </a:p>
      </dgm:t>
    </dgm:pt>
    <dgm:pt modelId="{D06C76F8-DBED-434F-A051-29BFBBC5C89B}" type="parTrans" cxnId="{026AB354-7AA1-4B0D-BC0E-CABB0AB4DFFB}">
      <dgm:prSet/>
      <dgm:spPr/>
      <dgm:t>
        <a:bodyPr/>
        <a:lstStyle/>
        <a:p>
          <a:endParaRPr lang="en-US"/>
        </a:p>
      </dgm:t>
    </dgm:pt>
    <dgm:pt modelId="{F6379D2D-1F1F-45E1-B0A5-B05454C62B11}" type="sibTrans" cxnId="{026AB354-7AA1-4B0D-BC0E-CABB0AB4DFFB}">
      <dgm:prSet/>
      <dgm:spPr/>
      <dgm:t>
        <a:bodyPr/>
        <a:lstStyle/>
        <a:p>
          <a:endParaRPr lang="en-US"/>
        </a:p>
      </dgm:t>
    </dgm:pt>
    <dgm:pt modelId="{06F907D8-26A6-4D07-862D-3F5D89CBD7F3}">
      <dgm:prSet/>
      <dgm:spPr/>
      <dgm:t>
        <a:bodyPr/>
        <a:lstStyle/>
        <a:p>
          <a:r>
            <a:rPr lang="en-US"/>
            <a:t>1000 Hours of Practice</a:t>
          </a:r>
        </a:p>
      </dgm:t>
    </dgm:pt>
    <dgm:pt modelId="{7B52874A-F69D-481D-BAE9-114ABD363F8D}" type="parTrans" cxnId="{35F11871-A694-4ECA-BEF6-DCBB7C30B394}">
      <dgm:prSet/>
      <dgm:spPr/>
      <dgm:t>
        <a:bodyPr/>
        <a:lstStyle/>
        <a:p>
          <a:endParaRPr lang="en-US"/>
        </a:p>
      </dgm:t>
    </dgm:pt>
    <dgm:pt modelId="{0A7967E5-8764-48F5-9073-7FDF536CF687}" type="sibTrans" cxnId="{35F11871-A694-4ECA-BEF6-DCBB7C30B394}">
      <dgm:prSet/>
      <dgm:spPr/>
      <dgm:t>
        <a:bodyPr/>
        <a:lstStyle/>
        <a:p>
          <a:endParaRPr lang="en-US"/>
        </a:p>
      </dgm:t>
    </dgm:pt>
    <dgm:pt modelId="{CF672FBB-E0D3-4816-8C77-34C445E78861}">
      <dgm:prSet/>
      <dgm:spPr/>
      <dgm:t>
        <a:bodyPr/>
        <a:lstStyle/>
        <a:p>
          <a:r>
            <a:rPr lang="en-US"/>
            <a:t>50 Hours of Supervision</a:t>
          </a:r>
        </a:p>
      </dgm:t>
    </dgm:pt>
    <dgm:pt modelId="{9A87BB4E-986A-4EA9-8E98-3C630FE71408}" type="parTrans" cxnId="{A28B8AB6-696E-41CF-850A-A1F015327125}">
      <dgm:prSet/>
      <dgm:spPr/>
      <dgm:t>
        <a:bodyPr/>
        <a:lstStyle/>
        <a:p>
          <a:endParaRPr lang="en-US"/>
        </a:p>
      </dgm:t>
    </dgm:pt>
    <dgm:pt modelId="{F8264936-F865-47DC-87B0-6277AC6D8CF3}" type="sibTrans" cxnId="{A28B8AB6-696E-41CF-850A-A1F015327125}">
      <dgm:prSet/>
      <dgm:spPr/>
      <dgm:t>
        <a:bodyPr/>
        <a:lstStyle/>
        <a:p>
          <a:endParaRPr lang="en-US"/>
        </a:p>
      </dgm:t>
    </dgm:pt>
    <dgm:pt modelId="{A3F43ED1-5BA4-4D5D-B81F-75D32643BC54}">
      <dgm:prSet/>
      <dgm:spPr/>
      <dgm:t>
        <a:bodyPr/>
        <a:lstStyle/>
        <a:p>
          <a:r>
            <a:rPr lang="en-US"/>
            <a:t>2 Candidate Skills Tests</a:t>
          </a:r>
        </a:p>
      </dgm:t>
    </dgm:pt>
    <dgm:pt modelId="{628C7115-1651-4E8C-A230-C69B918BEB65}" type="parTrans" cxnId="{CDEC1288-0E0D-492E-9B8A-8A92EE4A3070}">
      <dgm:prSet/>
      <dgm:spPr/>
      <dgm:t>
        <a:bodyPr/>
        <a:lstStyle/>
        <a:p>
          <a:endParaRPr lang="en-US"/>
        </a:p>
      </dgm:t>
    </dgm:pt>
    <dgm:pt modelId="{0DC40862-5F38-4C6D-94E4-D4C281DF412C}" type="sibTrans" cxnId="{CDEC1288-0E0D-492E-9B8A-8A92EE4A3070}">
      <dgm:prSet/>
      <dgm:spPr/>
      <dgm:t>
        <a:bodyPr/>
        <a:lstStyle/>
        <a:p>
          <a:endParaRPr lang="en-US"/>
        </a:p>
      </dgm:t>
    </dgm:pt>
    <dgm:pt modelId="{D69627B6-3772-4773-9804-6C23EA52DD48}">
      <dgm:prSet/>
      <dgm:spPr/>
      <dgm:t>
        <a:bodyPr/>
        <a:lstStyle/>
        <a:p>
          <a:r>
            <a:rPr lang="en-US"/>
            <a:t>12 CEUs – 2 Ethics, 2 Cultural, 2 Supervision, 6 General ABA Topics</a:t>
          </a:r>
        </a:p>
      </dgm:t>
    </dgm:pt>
    <dgm:pt modelId="{3A41969D-031C-4344-9D2E-C2506C9E2E87}" type="parTrans" cxnId="{45FEF050-4E2A-4627-AC87-876FB60A5089}">
      <dgm:prSet/>
      <dgm:spPr/>
      <dgm:t>
        <a:bodyPr/>
        <a:lstStyle/>
        <a:p>
          <a:endParaRPr lang="en-US"/>
        </a:p>
      </dgm:t>
    </dgm:pt>
    <dgm:pt modelId="{8F187D1D-B15E-4681-870E-3134672B5560}" type="sibTrans" cxnId="{45FEF050-4E2A-4627-AC87-876FB60A5089}">
      <dgm:prSet/>
      <dgm:spPr/>
      <dgm:t>
        <a:bodyPr/>
        <a:lstStyle/>
        <a:p>
          <a:endParaRPr lang="en-US"/>
        </a:p>
      </dgm:t>
    </dgm:pt>
    <dgm:pt modelId="{A2148529-DB34-4F35-B811-49210370349A}">
      <dgm:prSet/>
      <dgm:spPr/>
      <dgm:t>
        <a:bodyPr/>
        <a:lstStyle/>
        <a:p>
          <a:r>
            <a:rPr lang="en-US" dirty="0"/>
            <a:t>IBA Exam- 150-item Online, Record and Review</a:t>
          </a:r>
        </a:p>
      </dgm:t>
    </dgm:pt>
    <dgm:pt modelId="{BCC36BEC-45B2-4613-B787-BCF93A70DB6A}" type="parTrans" cxnId="{66F2314B-241B-4E64-9FB4-E84CC91B3B76}">
      <dgm:prSet/>
      <dgm:spPr/>
      <dgm:t>
        <a:bodyPr/>
        <a:lstStyle/>
        <a:p>
          <a:endParaRPr lang="en-US"/>
        </a:p>
      </dgm:t>
    </dgm:pt>
    <dgm:pt modelId="{A399FCB6-FDB1-44C7-B303-A6C32FFF1554}" type="sibTrans" cxnId="{66F2314B-241B-4E64-9FB4-E84CC91B3B76}">
      <dgm:prSet/>
      <dgm:spPr/>
      <dgm:t>
        <a:bodyPr/>
        <a:lstStyle/>
        <a:p>
          <a:endParaRPr lang="en-US"/>
        </a:p>
      </dgm:t>
    </dgm:pt>
    <dgm:pt modelId="{0DBEB643-00B9-4A9F-95E6-7E6DD1AC858E}">
      <dgm:prSet/>
      <dgm:spPr/>
      <dgm:t>
        <a:bodyPr/>
        <a:lstStyle/>
        <a:p>
          <a:endParaRPr lang="en-US" dirty="0"/>
        </a:p>
      </dgm:t>
    </dgm:pt>
    <dgm:pt modelId="{A0FC3927-F3FC-43A6-AE1A-596EB288B1CD}" type="parTrans" cxnId="{0F0E4ACA-3AB0-4570-B8D1-316AB4603732}">
      <dgm:prSet/>
      <dgm:spPr/>
      <dgm:t>
        <a:bodyPr/>
        <a:lstStyle/>
        <a:p>
          <a:endParaRPr lang="en-US"/>
        </a:p>
      </dgm:t>
    </dgm:pt>
    <dgm:pt modelId="{86CD54F4-4ED6-4DC8-B6FC-9E17FE73FB1B}" type="sibTrans" cxnId="{0F0E4ACA-3AB0-4570-B8D1-316AB4603732}">
      <dgm:prSet/>
      <dgm:spPr/>
      <dgm:t>
        <a:bodyPr/>
        <a:lstStyle/>
        <a:p>
          <a:endParaRPr lang="en-US"/>
        </a:p>
      </dgm:t>
    </dgm:pt>
    <dgm:pt modelId="{1C243AD8-EA19-E343-9AC3-90A63AD14DB3}">
      <dgm:prSet/>
      <dgm:spPr/>
      <dgm:t>
        <a:bodyPr/>
        <a:lstStyle/>
        <a:p>
          <a:r>
            <a:rPr lang="en-US" dirty="0"/>
            <a:t>Post Certification Mentorship</a:t>
          </a:r>
        </a:p>
      </dgm:t>
    </dgm:pt>
    <dgm:pt modelId="{29C063F2-1EC4-974E-83CA-711CFA145FCB}" type="parTrans" cxnId="{67A6BE16-EF26-2444-9B9B-CA7B59444287}">
      <dgm:prSet/>
      <dgm:spPr/>
      <dgm:t>
        <a:bodyPr/>
        <a:lstStyle/>
        <a:p>
          <a:endParaRPr lang="en-US"/>
        </a:p>
      </dgm:t>
    </dgm:pt>
    <dgm:pt modelId="{DDEE1660-5FAF-2A41-BE62-1C49EFBFF38F}" type="sibTrans" cxnId="{67A6BE16-EF26-2444-9B9B-CA7B59444287}">
      <dgm:prSet/>
      <dgm:spPr/>
      <dgm:t>
        <a:bodyPr/>
        <a:lstStyle/>
        <a:p>
          <a:endParaRPr lang="en-US"/>
        </a:p>
      </dgm:t>
    </dgm:pt>
    <dgm:pt modelId="{228B653A-3FA4-F04E-A9EC-C4D27800B84A}">
      <dgm:prSet/>
      <dgm:spPr/>
      <dgm:t>
        <a:bodyPr/>
        <a:lstStyle/>
        <a:p>
          <a:r>
            <a:rPr lang="en-US" dirty="0"/>
            <a:t>Post Certification CEUs 24 in 2-year Cycle 4, 4, 4, 12</a:t>
          </a:r>
        </a:p>
      </dgm:t>
    </dgm:pt>
    <dgm:pt modelId="{19897DA6-2307-C541-B862-D9DF4EB1263D}" type="parTrans" cxnId="{AA1B5209-B04A-AC43-BEB7-65EA2EE9E457}">
      <dgm:prSet/>
      <dgm:spPr/>
      <dgm:t>
        <a:bodyPr/>
        <a:lstStyle/>
        <a:p>
          <a:endParaRPr lang="en-US"/>
        </a:p>
      </dgm:t>
    </dgm:pt>
    <dgm:pt modelId="{9586978E-323E-9944-91D6-BC3D60FA0CFE}" type="sibTrans" cxnId="{AA1B5209-B04A-AC43-BEB7-65EA2EE9E457}">
      <dgm:prSet/>
      <dgm:spPr/>
      <dgm:t>
        <a:bodyPr/>
        <a:lstStyle/>
        <a:p>
          <a:endParaRPr lang="en-US"/>
        </a:p>
      </dgm:t>
    </dgm:pt>
    <dgm:pt modelId="{07475A9B-A590-5E4B-A645-FA8812CC6A2F}" type="pres">
      <dgm:prSet presAssocID="{7A6C1526-FD7D-455A-9769-53EABAD9AA01}" presName="linear" presStyleCnt="0">
        <dgm:presLayoutVars>
          <dgm:animLvl val="lvl"/>
          <dgm:resizeHandles val="exact"/>
        </dgm:presLayoutVars>
      </dgm:prSet>
      <dgm:spPr/>
    </dgm:pt>
    <dgm:pt modelId="{912347B3-B599-8749-BD0C-157FCF14A630}" type="pres">
      <dgm:prSet presAssocID="{D8FDB21B-C686-42AB-AB97-2E088817828C}" presName="parentText" presStyleLbl="node1" presStyleIdx="0" presStyleCnt="9" custLinFactNeighborX="315" custLinFactNeighborY="39725">
        <dgm:presLayoutVars>
          <dgm:chMax val="0"/>
          <dgm:bulletEnabled val="1"/>
        </dgm:presLayoutVars>
      </dgm:prSet>
      <dgm:spPr/>
    </dgm:pt>
    <dgm:pt modelId="{E8A6E8CE-D4B0-4348-9242-AD12DE000458}" type="pres">
      <dgm:prSet presAssocID="{D8FDB21B-C686-42AB-AB97-2E088817828C}" presName="childText" presStyleLbl="revTx" presStyleIdx="0" presStyleCnt="2">
        <dgm:presLayoutVars>
          <dgm:bulletEnabled val="1"/>
        </dgm:presLayoutVars>
      </dgm:prSet>
      <dgm:spPr/>
    </dgm:pt>
    <dgm:pt modelId="{73EBA647-7C11-A348-8B2B-2C4E66A77CC9}" type="pres">
      <dgm:prSet presAssocID="{24D51C49-1A5C-45A3-990E-F6A8715D83AC}" presName="parentText" presStyleLbl="node1" presStyleIdx="1" presStyleCnt="9" custLinFactNeighborX="-105" custLinFactNeighborY="-80617">
        <dgm:presLayoutVars>
          <dgm:chMax val="0"/>
          <dgm:bulletEnabled val="1"/>
        </dgm:presLayoutVars>
      </dgm:prSet>
      <dgm:spPr/>
    </dgm:pt>
    <dgm:pt modelId="{FE87DD0E-82CB-7240-9B89-9EAD17525859}" type="pres">
      <dgm:prSet presAssocID="{F6379D2D-1F1F-45E1-B0A5-B05454C62B11}" presName="spacer" presStyleCnt="0"/>
      <dgm:spPr/>
    </dgm:pt>
    <dgm:pt modelId="{94ADF9D3-605D-734C-9F0F-C2F4E1C10D72}" type="pres">
      <dgm:prSet presAssocID="{06F907D8-26A6-4D07-862D-3F5D89CBD7F3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0FB8AD30-6895-CE40-8F63-B98325CDFEAA}" type="pres">
      <dgm:prSet presAssocID="{0A7967E5-8764-48F5-9073-7FDF536CF687}" presName="spacer" presStyleCnt="0"/>
      <dgm:spPr/>
    </dgm:pt>
    <dgm:pt modelId="{33223ECA-78BE-704D-B1EC-C325CA030E8C}" type="pres">
      <dgm:prSet presAssocID="{CF672FBB-E0D3-4816-8C77-34C445E78861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71474358-56C6-4C4B-8820-33DB454D520B}" type="pres">
      <dgm:prSet presAssocID="{F8264936-F865-47DC-87B0-6277AC6D8CF3}" presName="spacer" presStyleCnt="0"/>
      <dgm:spPr/>
    </dgm:pt>
    <dgm:pt modelId="{B3DFE3BA-DEAB-264D-A70C-1EAE00300C0B}" type="pres">
      <dgm:prSet presAssocID="{A3F43ED1-5BA4-4D5D-B81F-75D32643BC54}" presName="parentText" presStyleLbl="node1" presStyleIdx="4" presStyleCnt="9" custLinFactY="2025" custLinFactNeighborY="100000">
        <dgm:presLayoutVars>
          <dgm:chMax val="0"/>
          <dgm:bulletEnabled val="1"/>
        </dgm:presLayoutVars>
      </dgm:prSet>
      <dgm:spPr/>
    </dgm:pt>
    <dgm:pt modelId="{89696CF8-A211-0848-9FD6-0BE0143DC34D}" type="pres">
      <dgm:prSet presAssocID="{0DC40862-5F38-4C6D-94E4-D4C281DF412C}" presName="spacer" presStyleCnt="0"/>
      <dgm:spPr/>
    </dgm:pt>
    <dgm:pt modelId="{0F50FDF7-2A7F-F044-87D7-8C263D76F806}" type="pres">
      <dgm:prSet presAssocID="{D69627B6-3772-4773-9804-6C23EA52DD48}" presName="parentText" presStyleLbl="node1" presStyleIdx="5" presStyleCnt="9" custLinFactY="7353" custLinFactNeighborY="100000">
        <dgm:presLayoutVars>
          <dgm:chMax val="0"/>
          <dgm:bulletEnabled val="1"/>
        </dgm:presLayoutVars>
      </dgm:prSet>
      <dgm:spPr/>
    </dgm:pt>
    <dgm:pt modelId="{A9EC92B2-9276-9B42-9CE8-9EDD145EC228}" type="pres">
      <dgm:prSet presAssocID="{8F187D1D-B15E-4681-870E-3134672B5560}" presName="spacer" presStyleCnt="0"/>
      <dgm:spPr/>
    </dgm:pt>
    <dgm:pt modelId="{B810EF41-DF03-364B-90E5-C1597B54D6A7}" type="pres">
      <dgm:prSet presAssocID="{A2148529-DB34-4F35-B811-49210370349A}" presName="parentText" presStyleLbl="node1" presStyleIdx="6" presStyleCnt="9" custLinFactNeighborX="210" custLinFactNeighborY="56082">
        <dgm:presLayoutVars>
          <dgm:chMax val="0"/>
          <dgm:bulletEnabled val="1"/>
        </dgm:presLayoutVars>
      </dgm:prSet>
      <dgm:spPr/>
    </dgm:pt>
    <dgm:pt modelId="{68595674-DD9B-FC43-A4C5-EF61B9B8C9A3}" type="pres">
      <dgm:prSet presAssocID="{A2148529-DB34-4F35-B811-49210370349A}" presName="childText" presStyleLbl="revTx" presStyleIdx="1" presStyleCnt="2">
        <dgm:presLayoutVars>
          <dgm:bulletEnabled val="1"/>
        </dgm:presLayoutVars>
      </dgm:prSet>
      <dgm:spPr/>
    </dgm:pt>
    <dgm:pt modelId="{E30D2F80-5980-9F44-B96C-0F3200C2450B}" type="pres">
      <dgm:prSet presAssocID="{1C243AD8-EA19-E343-9AC3-90A63AD14DB3}" presName="parentText" presStyleLbl="node1" presStyleIdx="7" presStyleCnt="9" custLinFactNeighborX="-105" custLinFactNeighborY="-80619">
        <dgm:presLayoutVars>
          <dgm:chMax val="0"/>
          <dgm:bulletEnabled val="1"/>
        </dgm:presLayoutVars>
      </dgm:prSet>
      <dgm:spPr/>
    </dgm:pt>
    <dgm:pt modelId="{4E1F34D6-F29C-1B45-BF89-2910E25796D1}" type="pres">
      <dgm:prSet presAssocID="{DDEE1660-5FAF-2A41-BE62-1C49EFBFF38F}" presName="spacer" presStyleCnt="0"/>
      <dgm:spPr/>
    </dgm:pt>
    <dgm:pt modelId="{B6679ED5-46FE-3246-9C0D-8A8ED5766CD4}" type="pres">
      <dgm:prSet presAssocID="{228B653A-3FA4-F04E-A9EC-C4D27800B84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AA1B5209-B04A-AC43-BEB7-65EA2EE9E457}" srcId="{7A6C1526-FD7D-455A-9769-53EABAD9AA01}" destId="{228B653A-3FA4-F04E-A9EC-C4D27800B84A}" srcOrd="8" destOrd="0" parTransId="{19897DA6-2307-C541-B862-D9DF4EB1263D}" sibTransId="{9586978E-323E-9944-91D6-BC3D60FA0CFE}"/>
    <dgm:cxn modelId="{69F5F10F-DFDF-411F-B630-41B50431FE8E}" srcId="{7A6C1526-FD7D-455A-9769-53EABAD9AA01}" destId="{D8FDB21B-C686-42AB-AB97-2E088817828C}" srcOrd="0" destOrd="0" parTransId="{C1D635FF-C510-4B86-B98D-09B3FBFD2BA8}" sibTransId="{DCD89499-6BAF-48E1-95BC-FC1C4A9E46A3}"/>
    <dgm:cxn modelId="{67A6BE16-EF26-2444-9B9B-CA7B59444287}" srcId="{7A6C1526-FD7D-455A-9769-53EABAD9AA01}" destId="{1C243AD8-EA19-E343-9AC3-90A63AD14DB3}" srcOrd="7" destOrd="0" parTransId="{29C063F2-1EC4-974E-83CA-711CFA145FCB}" sibTransId="{DDEE1660-5FAF-2A41-BE62-1C49EFBFF38F}"/>
    <dgm:cxn modelId="{668CBA19-8334-2D41-A69E-48A1627C400E}" type="presOf" srcId="{D8FDB21B-C686-42AB-AB97-2E088817828C}" destId="{912347B3-B599-8749-BD0C-157FCF14A630}" srcOrd="0" destOrd="0" presId="urn:microsoft.com/office/officeart/2005/8/layout/vList2"/>
    <dgm:cxn modelId="{AE378D20-1016-5E41-BB9C-A5F7D508FBBC}" type="presOf" srcId="{0DBEB643-00B9-4A9F-95E6-7E6DD1AC858E}" destId="{68595674-DD9B-FC43-A4C5-EF61B9B8C9A3}" srcOrd="0" destOrd="0" presId="urn:microsoft.com/office/officeart/2005/8/layout/vList2"/>
    <dgm:cxn modelId="{92029128-9E42-A24B-9235-954799B6418A}" type="presOf" srcId="{7E31206B-573B-4145-8C03-DC577F59EA61}" destId="{E8A6E8CE-D4B0-4348-9242-AD12DE000458}" srcOrd="0" destOrd="0" presId="urn:microsoft.com/office/officeart/2005/8/layout/vList2"/>
    <dgm:cxn modelId="{7899BD2E-EB87-A946-A766-88E55D76CD30}" type="presOf" srcId="{228B653A-3FA4-F04E-A9EC-C4D27800B84A}" destId="{B6679ED5-46FE-3246-9C0D-8A8ED5766CD4}" srcOrd="0" destOrd="0" presId="urn:microsoft.com/office/officeart/2005/8/layout/vList2"/>
    <dgm:cxn modelId="{E8210944-C9F4-FB42-8441-ED5B4D595A1F}" type="presOf" srcId="{A2148529-DB34-4F35-B811-49210370349A}" destId="{B810EF41-DF03-364B-90E5-C1597B54D6A7}" srcOrd="0" destOrd="0" presId="urn:microsoft.com/office/officeart/2005/8/layout/vList2"/>
    <dgm:cxn modelId="{66F2314B-241B-4E64-9FB4-E84CC91B3B76}" srcId="{7A6C1526-FD7D-455A-9769-53EABAD9AA01}" destId="{A2148529-DB34-4F35-B811-49210370349A}" srcOrd="6" destOrd="0" parTransId="{BCC36BEC-45B2-4613-B787-BCF93A70DB6A}" sibTransId="{A399FCB6-FDB1-44C7-B303-A6C32FFF1554}"/>
    <dgm:cxn modelId="{45FEF050-4E2A-4627-AC87-876FB60A5089}" srcId="{7A6C1526-FD7D-455A-9769-53EABAD9AA01}" destId="{D69627B6-3772-4773-9804-6C23EA52DD48}" srcOrd="5" destOrd="0" parTransId="{3A41969D-031C-4344-9D2E-C2506C9E2E87}" sibTransId="{8F187D1D-B15E-4681-870E-3134672B5560}"/>
    <dgm:cxn modelId="{026AB354-7AA1-4B0D-BC0E-CABB0AB4DFFB}" srcId="{7A6C1526-FD7D-455A-9769-53EABAD9AA01}" destId="{24D51C49-1A5C-45A3-990E-F6A8715D83AC}" srcOrd="1" destOrd="0" parTransId="{D06C76F8-DBED-434F-A051-29BFBBC5C89B}" sibTransId="{F6379D2D-1F1F-45E1-B0A5-B05454C62B11}"/>
    <dgm:cxn modelId="{84BD466A-2DC5-CF4A-9C63-1434F7E8F871}" type="presOf" srcId="{A3F43ED1-5BA4-4D5D-B81F-75D32643BC54}" destId="{B3DFE3BA-DEAB-264D-A70C-1EAE00300C0B}" srcOrd="0" destOrd="0" presId="urn:microsoft.com/office/officeart/2005/8/layout/vList2"/>
    <dgm:cxn modelId="{5863BD6D-7402-2C45-91F7-C1C5F56C7B89}" type="presOf" srcId="{7A6C1526-FD7D-455A-9769-53EABAD9AA01}" destId="{07475A9B-A590-5E4B-A645-FA8812CC6A2F}" srcOrd="0" destOrd="0" presId="urn:microsoft.com/office/officeart/2005/8/layout/vList2"/>
    <dgm:cxn modelId="{ED87966E-F0F1-4D46-9213-D89FA4A0AC3E}" srcId="{D8FDB21B-C686-42AB-AB97-2E088817828C}" destId="{7E31206B-573B-4145-8C03-DC577F59EA61}" srcOrd="0" destOrd="0" parTransId="{40174726-F837-4249-8294-8C75BD378DDD}" sibTransId="{0EB4EFEB-133D-4C99-8FFD-EF798417FD3D}"/>
    <dgm:cxn modelId="{35F11871-A694-4ECA-BEF6-DCBB7C30B394}" srcId="{7A6C1526-FD7D-455A-9769-53EABAD9AA01}" destId="{06F907D8-26A6-4D07-862D-3F5D89CBD7F3}" srcOrd="2" destOrd="0" parTransId="{7B52874A-F69D-481D-BAE9-114ABD363F8D}" sibTransId="{0A7967E5-8764-48F5-9073-7FDF536CF687}"/>
    <dgm:cxn modelId="{CDEC1288-0E0D-492E-9B8A-8A92EE4A3070}" srcId="{7A6C1526-FD7D-455A-9769-53EABAD9AA01}" destId="{A3F43ED1-5BA4-4D5D-B81F-75D32643BC54}" srcOrd="4" destOrd="0" parTransId="{628C7115-1651-4E8C-A230-C69B918BEB65}" sibTransId="{0DC40862-5F38-4C6D-94E4-D4C281DF412C}"/>
    <dgm:cxn modelId="{920A668B-C105-DD42-AC7D-6DAEAC878691}" type="presOf" srcId="{CF672FBB-E0D3-4816-8C77-34C445E78861}" destId="{33223ECA-78BE-704D-B1EC-C325CA030E8C}" srcOrd="0" destOrd="0" presId="urn:microsoft.com/office/officeart/2005/8/layout/vList2"/>
    <dgm:cxn modelId="{4F07DDB2-5F5B-3A49-9586-424BB9C37395}" type="presOf" srcId="{06F907D8-26A6-4D07-862D-3F5D89CBD7F3}" destId="{94ADF9D3-605D-734C-9F0F-C2F4E1C10D72}" srcOrd="0" destOrd="0" presId="urn:microsoft.com/office/officeart/2005/8/layout/vList2"/>
    <dgm:cxn modelId="{A28B8AB6-696E-41CF-850A-A1F015327125}" srcId="{7A6C1526-FD7D-455A-9769-53EABAD9AA01}" destId="{CF672FBB-E0D3-4816-8C77-34C445E78861}" srcOrd="3" destOrd="0" parTransId="{9A87BB4E-986A-4EA9-8E98-3C630FE71408}" sibTransId="{F8264936-F865-47DC-87B0-6277AC6D8CF3}"/>
    <dgm:cxn modelId="{0F0E4ACA-3AB0-4570-B8D1-316AB4603732}" srcId="{A2148529-DB34-4F35-B811-49210370349A}" destId="{0DBEB643-00B9-4A9F-95E6-7E6DD1AC858E}" srcOrd="0" destOrd="0" parTransId="{A0FC3927-F3FC-43A6-AE1A-596EB288B1CD}" sibTransId="{86CD54F4-4ED6-4DC8-B6FC-9E17FE73FB1B}"/>
    <dgm:cxn modelId="{DC6A86CA-149D-6647-8375-813C8D3E61F7}" type="presOf" srcId="{24D51C49-1A5C-45A3-990E-F6A8715D83AC}" destId="{73EBA647-7C11-A348-8B2B-2C4E66A77CC9}" srcOrd="0" destOrd="0" presId="urn:microsoft.com/office/officeart/2005/8/layout/vList2"/>
    <dgm:cxn modelId="{988290FC-ACE0-5C40-8391-233E888A7ACB}" type="presOf" srcId="{D69627B6-3772-4773-9804-6C23EA52DD48}" destId="{0F50FDF7-2A7F-F044-87D7-8C263D76F806}" srcOrd="0" destOrd="0" presId="urn:microsoft.com/office/officeart/2005/8/layout/vList2"/>
    <dgm:cxn modelId="{546770FF-6A0E-CE4E-8FE5-EE728D7C6053}" type="presOf" srcId="{1C243AD8-EA19-E343-9AC3-90A63AD14DB3}" destId="{E30D2F80-5980-9F44-B96C-0F3200C2450B}" srcOrd="0" destOrd="0" presId="urn:microsoft.com/office/officeart/2005/8/layout/vList2"/>
    <dgm:cxn modelId="{AF0C2E1C-898A-9D49-BB41-9F4B79629FF3}" type="presParOf" srcId="{07475A9B-A590-5E4B-A645-FA8812CC6A2F}" destId="{912347B3-B599-8749-BD0C-157FCF14A630}" srcOrd="0" destOrd="0" presId="urn:microsoft.com/office/officeart/2005/8/layout/vList2"/>
    <dgm:cxn modelId="{1149D900-AB03-F64D-A6B5-E700EF9CB707}" type="presParOf" srcId="{07475A9B-A590-5E4B-A645-FA8812CC6A2F}" destId="{E8A6E8CE-D4B0-4348-9242-AD12DE000458}" srcOrd="1" destOrd="0" presId="urn:microsoft.com/office/officeart/2005/8/layout/vList2"/>
    <dgm:cxn modelId="{7C48855C-2784-0742-9973-BC1E20BD1064}" type="presParOf" srcId="{07475A9B-A590-5E4B-A645-FA8812CC6A2F}" destId="{73EBA647-7C11-A348-8B2B-2C4E66A77CC9}" srcOrd="2" destOrd="0" presId="urn:microsoft.com/office/officeart/2005/8/layout/vList2"/>
    <dgm:cxn modelId="{933C290C-13A3-8848-8ECD-706047EA5EF1}" type="presParOf" srcId="{07475A9B-A590-5E4B-A645-FA8812CC6A2F}" destId="{FE87DD0E-82CB-7240-9B89-9EAD17525859}" srcOrd="3" destOrd="0" presId="urn:microsoft.com/office/officeart/2005/8/layout/vList2"/>
    <dgm:cxn modelId="{1F780385-5CB9-0C40-A326-C28B7E0FD402}" type="presParOf" srcId="{07475A9B-A590-5E4B-A645-FA8812CC6A2F}" destId="{94ADF9D3-605D-734C-9F0F-C2F4E1C10D72}" srcOrd="4" destOrd="0" presId="urn:microsoft.com/office/officeart/2005/8/layout/vList2"/>
    <dgm:cxn modelId="{FD894FE1-F697-2A4B-985E-61CB7F901FDB}" type="presParOf" srcId="{07475A9B-A590-5E4B-A645-FA8812CC6A2F}" destId="{0FB8AD30-6895-CE40-8F63-B98325CDFEAA}" srcOrd="5" destOrd="0" presId="urn:microsoft.com/office/officeart/2005/8/layout/vList2"/>
    <dgm:cxn modelId="{8ED8C05B-2648-B34C-ADB1-7E0942328EE1}" type="presParOf" srcId="{07475A9B-A590-5E4B-A645-FA8812CC6A2F}" destId="{33223ECA-78BE-704D-B1EC-C325CA030E8C}" srcOrd="6" destOrd="0" presId="urn:microsoft.com/office/officeart/2005/8/layout/vList2"/>
    <dgm:cxn modelId="{36B742C5-7AE9-1243-8D84-8BAAB0064A57}" type="presParOf" srcId="{07475A9B-A590-5E4B-A645-FA8812CC6A2F}" destId="{71474358-56C6-4C4B-8820-33DB454D520B}" srcOrd="7" destOrd="0" presId="urn:microsoft.com/office/officeart/2005/8/layout/vList2"/>
    <dgm:cxn modelId="{78FAE12D-2F5D-9141-B7BE-09393AAB2D5D}" type="presParOf" srcId="{07475A9B-A590-5E4B-A645-FA8812CC6A2F}" destId="{B3DFE3BA-DEAB-264D-A70C-1EAE00300C0B}" srcOrd="8" destOrd="0" presId="urn:microsoft.com/office/officeart/2005/8/layout/vList2"/>
    <dgm:cxn modelId="{69D9E949-7709-0E4C-9D84-58043B1BDEEF}" type="presParOf" srcId="{07475A9B-A590-5E4B-A645-FA8812CC6A2F}" destId="{89696CF8-A211-0848-9FD6-0BE0143DC34D}" srcOrd="9" destOrd="0" presId="urn:microsoft.com/office/officeart/2005/8/layout/vList2"/>
    <dgm:cxn modelId="{A4A9E115-75FF-594E-AA07-E7BF7308A9AF}" type="presParOf" srcId="{07475A9B-A590-5E4B-A645-FA8812CC6A2F}" destId="{0F50FDF7-2A7F-F044-87D7-8C263D76F806}" srcOrd="10" destOrd="0" presId="urn:microsoft.com/office/officeart/2005/8/layout/vList2"/>
    <dgm:cxn modelId="{94D48CE3-7CFC-644F-9BFC-DA7D989C2CB7}" type="presParOf" srcId="{07475A9B-A590-5E4B-A645-FA8812CC6A2F}" destId="{A9EC92B2-9276-9B42-9CE8-9EDD145EC228}" srcOrd="11" destOrd="0" presId="urn:microsoft.com/office/officeart/2005/8/layout/vList2"/>
    <dgm:cxn modelId="{9081AB5A-0323-4C48-A029-0C1B3F1B376F}" type="presParOf" srcId="{07475A9B-A590-5E4B-A645-FA8812CC6A2F}" destId="{B810EF41-DF03-364B-90E5-C1597B54D6A7}" srcOrd="12" destOrd="0" presId="urn:microsoft.com/office/officeart/2005/8/layout/vList2"/>
    <dgm:cxn modelId="{167647E3-FEDE-0341-BAD9-D6889C8D0D65}" type="presParOf" srcId="{07475A9B-A590-5E4B-A645-FA8812CC6A2F}" destId="{68595674-DD9B-FC43-A4C5-EF61B9B8C9A3}" srcOrd="13" destOrd="0" presId="urn:microsoft.com/office/officeart/2005/8/layout/vList2"/>
    <dgm:cxn modelId="{62B4DA6B-CBA8-2544-9311-1D3328936E4B}" type="presParOf" srcId="{07475A9B-A590-5E4B-A645-FA8812CC6A2F}" destId="{E30D2F80-5980-9F44-B96C-0F3200C2450B}" srcOrd="14" destOrd="0" presId="urn:microsoft.com/office/officeart/2005/8/layout/vList2"/>
    <dgm:cxn modelId="{BC4BD4AB-4CB7-D643-A50C-A022E59CDFAE}" type="presParOf" srcId="{07475A9B-A590-5E4B-A645-FA8812CC6A2F}" destId="{4E1F34D6-F29C-1B45-BF89-2910E25796D1}" srcOrd="15" destOrd="0" presId="urn:microsoft.com/office/officeart/2005/8/layout/vList2"/>
    <dgm:cxn modelId="{ED19A5F0-CEC1-A140-A414-3E9704654FF6}" type="presParOf" srcId="{07475A9B-A590-5E4B-A645-FA8812CC6A2F}" destId="{B6679ED5-46FE-3246-9C0D-8A8ED5766CD4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426C25-180F-45C9-A446-0202FD3D009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C26567-C23D-4AB6-AB71-3F40E7EDF1D3}">
      <dgm:prSet/>
      <dgm:spPr/>
      <dgm:t>
        <a:bodyPr/>
        <a:lstStyle/>
        <a:p>
          <a:r>
            <a:rPr lang="en-US" dirty="0"/>
            <a:t>High School Diploma or Equivalent</a:t>
          </a:r>
        </a:p>
      </dgm:t>
    </dgm:pt>
    <dgm:pt modelId="{6A38630F-AB42-4B0D-A100-FAD91D8B3478}" type="parTrans" cxnId="{F5EA0555-1B40-4B81-9B62-2188D6EF9C61}">
      <dgm:prSet/>
      <dgm:spPr/>
      <dgm:t>
        <a:bodyPr/>
        <a:lstStyle/>
        <a:p>
          <a:endParaRPr lang="en-US"/>
        </a:p>
      </dgm:t>
    </dgm:pt>
    <dgm:pt modelId="{F2037E76-B9E5-47E5-8586-55E67A2F26C5}" type="sibTrans" cxnId="{F5EA0555-1B40-4B81-9B62-2188D6EF9C61}">
      <dgm:prSet/>
      <dgm:spPr/>
      <dgm:t>
        <a:bodyPr/>
        <a:lstStyle/>
        <a:p>
          <a:endParaRPr lang="en-US"/>
        </a:p>
      </dgm:t>
    </dgm:pt>
    <dgm:pt modelId="{4CE8B6D9-EB8C-48B1-BAD7-7519E42BEA9F}">
      <dgm:prSet/>
      <dgm:spPr/>
      <dgm:t>
        <a:bodyPr/>
        <a:lstStyle/>
        <a:p>
          <a:r>
            <a:rPr lang="en-US"/>
            <a:t>40 Hour IBT Training</a:t>
          </a:r>
        </a:p>
      </dgm:t>
    </dgm:pt>
    <dgm:pt modelId="{CCEBA08D-F014-4CEB-885D-1C412DEE6816}" type="parTrans" cxnId="{2EB6E03A-1203-4D79-BDCB-2876EBA97364}">
      <dgm:prSet/>
      <dgm:spPr/>
      <dgm:t>
        <a:bodyPr/>
        <a:lstStyle/>
        <a:p>
          <a:endParaRPr lang="en-US"/>
        </a:p>
      </dgm:t>
    </dgm:pt>
    <dgm:pt modelId="{36C053C6-DF56-4D83-ACDA-1E7893650381}" type="sibTrans" cxnId="{2EB6E03A-1203-4D79-BDCB-2876EBA97364}">
      <dgm:prSet/>
      <dgm:spPr/>
      <dgm:t>
        <a:bodyPr/>
        <a:lstStyle/>
        <a:p>
          <a:endParaRPr lang="en-US"/>
        </a:p>
      </dgm:t>
    </dgm:pt>
    <dgm:pt modelId="{21372D70-BF9F-45D2-A06B-D568E47E44C7}">
      <dgm:prSet/>
      <dgm:spPr/>
      <dgm:t>
        <a:bodyPr/>
        <a:lstStyle/>
        <a:p>
          <a:r>
            <a:rPr lang="en-US"/>
            <a:t>300 Hours of Practice</a:t>
          </a:r>
        </a:p>
      </dgm:t>
    </dgm:pt>
    <dgm:pt modelId="{450B610F-3B81-4ED0-BCC3-453E261BB58F}" type="parTrans" cxnId="{DD79794C-C691-481F-A54A-8704B4DE626A}">
      <dgm:prSet/>
      <dgm:spPr/>
      <dgm:t>
        <a:bodyPr/>
        <a:lstStyle/>
        <a:p>
          <a:endParaRPr lang="en-US"/>
        </a:p>
      </dgm:t>
    </dgm:pt>
    <dgm:pt modelId="{6297C07C-210D-43D8-B441-F419289CC74C}" type="sibTrans" cxnId="{DD79794C-C691-481F-A54A-8704B4DE626A}">
      <dgm:prSet/>
      <dgm:spPr/>
      <dgm:t>
        <a:bodyPr/>
        <a:lstStyle/>
        <a:p>
          <a:endParaRPr lang="en-US"/>
        </a:p>
      </dgm:t>
    </dgm:pt>
    <dgm:pt modelId="{672AD4A2-1E2B-4B5B-914B-8CEFA82F82DB}">
      <dgm:prSet/>
      <dgm:spPr/>
      <dgm:t>
        <a:bodyPr/>
        <a:lstStyle/>
        <a:p>
          <a:r>
            <a:rPr lang="en-US" dirty="0"/>
            <a:t>10 Hours of Supervision – group, remote</a:t>
          </a:r>
        </a:p>
      </dgm:t>
    </dgm:pt>
    <dgm:pt modelId="{6985981C-8674-4D12-B52F-F1A974926EEE}" type="parTrans" cxnId="{D76BE3EB-226E-4B36-85C2-169F99442903}">
      <dgm:prSet/>
      <dgm:spPr/>
      <dgm:t>
        <a:bodyPr/>
        <a:lstStyle/>
        <a:p>
          <a:endParaRPr lang="en-US"/>
        </a:p>
      </dgm:t>
    </dgm:pt>
    <dgm:pt modelId="{E71DAD5A-2E12-4C3A-AF5D-2F2DC9C0EB23}" type="sibTrans" cxnId="{D76BE3EB-226E-4B36-85C2-169F99442903}">
      <dgm:prSet/>
      <dgm:spPr/>
      <dgm:t>
        <a:bodyPr/>
        <a:lstStyle/>
        <a:p>
          <a:endParaRPr lang="en-US"/>
        </a:p>
      </dgm:t>
    </dgm:pt>
    <dgm:pt modelId="{8B9EB128-3E66-4308-BEF6-97E845AAA1E8}">
      <dgm:prSet/>
      <dgm:spPr/>
      <dgm:t>
        <a:bodyPr/>
        <a:lstStyle/>
        <a:p>
          <a:endParaRPr lang="en-US" dirty="0"/>
        </a:p>
      </dgm:t>
    </dgm:pt>
    <dgm:pt modelId="{A481F777-0B8E-418F-8148-A7049FB24CEF}" type="parTrans" cxnId="{BBA39C83-F742-4144-9360-E4404CFB3236}">
      <dgm:prSet/>
      <dgm:spPr/>
      <dgm:t>
        <a:bodyPr/>
        <a:lstStyle/>
        <a:p>
          <a:endParaRPr lang="en-US"/>
        </a:p>
      </dgm:t>
    </dgm:pt>
    <dgm:pt modelId="{69F9F60A-4EEB-417B-B882-69552BF1AA53}" type="sibTrans" cxnId="{BBA39C83-F742-4144-9360-E4404CFB3236}">
      <dgm:prSet/>
      <dgm:spPr/>
      <dgm:t>
        <a:bodyPr/>
        <a:lstStyle/>
        <a:p>
          <a:endParaRPr lang="en-US"/>
        </a:p>
      </dgm:t>
    </dgm:pt>
    <dgm:pt modelId="{E0843BAD-CC1D-4D67-B952-83973028F240}">
      <dgm:prSet/>
      <dgm:spPr/>
      <dgm:t>
        <a:bodyPr/>
        <a:lstStyle/>
        <a:p>
          <a:r>
            <a:rPr lang="en-US" dirty="0"/>
            <a:t>2 Candidate Skills Tests</a:t>
          </a:r>
        </a:p>
      </dgm:t>
    </dgm:pt>
    <dgm:pt modelId="{79F617C0-52BE-4ACC-B888-3FD9C38B729B}" type="parTrans" cxnId="{1A2774FE-96C9-48C8-AD9C-D28F024147C9}">
      <dgm:prSet/>
      <dgm:spPr/>
      <dgm:t>
        <a:bodyPr/>
        <a:lstStyle/>
        <a:p>
          <a:endParaRPr lang="en-US"/>
        </a:p>
      </dgm:t>
    </dgm:pt>
    <dgm:pt modelId="{9827667F-455D-4661-AEE7-BBBCAD75ABF3}" type="sibTrans" cxnId="{1A2774FE-96C9-48C8-AD9C-D28F024147C9}">
      <dgm:prSet/>
      <dgm:spPr/>
      <dgm:t>
        <a:bodyPr/>
        <a:lstStyle/>
        <a:p>
          <a:endParaRPr lang="en-US"/>
        </a:p>
      </dgm:t>
    </dgm:pt>
    <dgm:pt modelId="{4FD94850-3887-41DE-BE0B-2BC0E7EE538F}">
      <dgm:prSet/>
      <dgm:spPr/>
      <dgm:t>
        <a:bodyPr/>
        <a:lstStyle/>
        <a:p>
          <a:r>
            <a:rPr lang="en-US" dirty="0"/>
            <a:t>75 Item IBT Online Exam</a:t>
          </a:r>
        </a:p>
      </dgm:t>
    </dgm:pt>
    <dgm:pt modelId="{16D80ABE-C64C-4CA1-B1CE-FBF5DC537FFE}" type="parTrans" cxnId="{2CB62871-B25A-4100-A026-A9B9FD8D1565}">
      <dgm:prSet/>
      <dgm:spPr/>
      <dgm:t>
        <a:bodyPr/>
        <a:lstStyle/>
        <a:p>
          <a:endParaRPr lang="en-US"/>
        </a:p>
      </dgm:t>
    </dgm:pt>
    <dgm:pt modelId="{B56505F8-F25D-4805-BEF3-34A1127D7828}" type="sibTrans" cxnId="{2CB62871-B25A-4100-A026-A9B9FD8D1565}">
      <dgm:prSet/>
      <dgm:spPr/>
      <dgm:t>
        <a:bodyPr/>
        <a:lstStyle/>
        <a:p>
          <a:endParaRPr lang="en-US"/>
        </a:p>
      </dgm:t>
    </dgm:pt>
    <dgm:pt modelId="{0689DC56-9935-B64A-BB3D-CC61979AE1AA}" type="pres">
      <dgm:prSet presAssocID="{FB426C25-180F-45C9-A446-0202FD3D0099}" presName="linear" presStyleCnt="0">
        <dgm:presLayoutVars>
          <dgm:animLvl val="lvl"/>
          <dgm:resizeHandles val="exact"/>
        </dgm:presLayoutVars>
      </dgm:prSet>
      <dgm:spPr/>
    </dgm:pt>
    <dgm:pt modelId="{DEC7F409-A657-B345-BC03-64F2AC0AFB75}" type="pres">
      <dgm:prSet presAssocID="{BBC26567-C23D-4AB6-AB71-3F40E7EDF1D3}" presName="parentText" presStyleLbl="node1" presStyleIdx="0" presStyleCnt="6" custLinFactNeighborX="210" custLinFactNeighborY="-57104">
        <dgm:presLayoutVars>
          <dgm:chMax val="0"/>
          <dgm:bulletEnabled val="1"/>
        </dgm:presLayoutVars>
      </dgm:prSet>
      <dgm:spPr/>
    </dgm:pt>
    <dgm:pt modelId="{964FE650-53CE-BE47-906D-A256520001F0}" type="pres">
      <dgm:prSet presAssocID="{F2037E76-B9E5-47E5-8586-55E67A2F26C5}" presName="spacer" presStyleCnt="0"/>
      <dgm:spPr/>
    </dgm:pt>
    <dgm:pt modelId="{7A2C5CA0-0517-1947-9C30-6360E895B78A}" type="pres">
      <dgm:prSet presAssocID="{4CE8B6D9-EB8C-48B1-BAD7-7519E42BEA9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C232221-A072-8844-9654-D7D1AA468C99}" type="pres">
      <dgm:prSet presAssocID="{36C053C6-DF56-4D83-ACDA-1E7893650381}" presName="spacer" presStyleCnt="0"/>
      <dgm:spPr/>
    </dgm:pt>
    <dgm:pt modelId="{88781E2F-C3BD-4048-B2EA-52DCA85F1534}" type="pres">
      <dgm:prSet presAssocID="{21372D70-BF9F-45D2-A06B-D568E47E44C7}" presName="parentText" presStyleLbl="node1" presStyleIdx="2" presStyleCnt="6" custLinFactNeighborX="-210" custLinFactNeighborY="73420">
        <dgm:presLayoutVars>
          <dgm:chMax val="0"/>
          <dgm:bulletEnabled val="1"/>
        </dgm:presLayoutVars>
      </dgm:prSet>
      <dgm:spPr/>
    </dgm:pt>
    <dgm:pt modelId="{375A8E94-9D0D-BF41-A0A5-1BB3A56F53C7}" type="pres">
      <dgm:prSet presAssocID="{6297C07C-210D-43D8-B441-F419289CC74C}" presName="spacer" presStyleCnt="0"/>
      <dgm:spPr/>
    </dgm:pt>
    <dgm:pt modelId="{CBF8EDD4-A5DB-AD44-8E08-A011659C1506}" type="pres">
      <dgm:prSet presAssocID="{672AD4A2-1E2B-4B5B-914B-8CEFA82F82DB}" presName="parentText" presStyleLbl="node1" presStyleIdx="3" presStyleCnt="6" custLinFactNeighborX="-105" custLinFactNeighborY="44743">
        <dgm:presLayoutVars>
          <dgm:chMax val="0"/>
          <dgm:bulletEnabled val="1"/>
        </dgm:presLayoutVars>
      </dgm:prSet>
      <dgm:spPr/>
    </dgm:pt>
    <dgm:pt modelId="{8155D26E-7747-6B4F-9E95-5C22BFA72378}" type="pres">
      <dgm:prSet presAssocID="{672AD4A2-1E2B-4B5B-914B-8CEFA82F82DB}" presName="childText" presStyleLbl="revTx" presStyleIdx="0" presStyleCnt="1">
        <dgm:presLayoutVars>
          <dgm:bulletEnabled val="1"/>
        </dgm:presLayoutVars>
      </dgm:prSet>
      <dgm:spPr/>
    </dgm:pt>
    <dgm:pt modelId="{83934C2E-9461-7049-8C7D-2881CAB13321}" type="pres">
      <dgm:prSet presAssocID="{E0843BAD-CC1D-4D67-B952-83973028F240}" presName="parentText" presStyleLbl="node1" presStyleIdx="4" presStyleCnt="6" custLinFactNeighborY="-81577">
        <dgm:presLayoutVars>
          <dgm:chMax val="0"/>
          <dgm:bulletEnabled val="1"/>
        </dgm:presLayoutVars>
      </dgm:prSet>
      <dgm:spPr/>
    </dgm:pt>
    <dgm:pt modelId="{F5074125-9926-9B49-BF58-CF5FA47FD5CF}" type="pres">
      <dgm:prSet presAssocID="{9827667F-455D-4661-AEE7-BBBCAD75ABF3}" presName="spacer" presStyleCnt="0"/>
      <dgm:spPr/>
    </dgm:pt>
    <dgm:pt modelId="{FF25D733-724B-B74E-8894-C51ADF7DC05D}" type="pres">
      <dgm:prSet presAssocID="{4FD94850-3887-41DE-BE0B-2BC0E7EE538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80F3403-EA4D-194B-AC96-CE8AA73470E4}" type="presOf" srcId="{E0843BAD-CC1D-4D67-B952-83973028F240}" destId="{83934C2E-9461-7049-8C7D-2881CAB13321}" srcOrd="0" destOrd="0" presId="urn:microsoft.com/office/officeart/2005/8/layout/vList2"/>
    <dgm:cxn modelId="{F776181D-1E32-0A4A-97F9-043D87E7CA2A}" type="presOf" srcId="{4FD94850-3887-41DE-BE0B-2BC0E7EE538F}" destId="{FF25D733-724B-B74E-8894-C51ADF7DC05D}" srcOrd="0" destOrd="0" presId="urn:microsoft.com/office/officeart/2005/8/layout/vList2"/>
    <dgm:cxn modelId="{2EB6E03A-1203-4D79-BDCB-2876EBA97364}" srcId="{FB426C25-180F-45C9-A446-0202FD3D0099}" destId="{4CE8B6D9-EB8C-48B1-BAD7-7519E42BEA9F}" srcOrd="1" destOrd="0" parTransId="{CCEBA08D-F014-4CEB-885D-1C412DEE6816}" sibTransId="{36C053C6-DF56-4D83-ACDA-1E7893650381}"/>
    <dgm:cxn modelId="{DD79794C-C691-481F-A54A-8704B4DE626A}" srcId="{FB426C25-180F-45C9-A446-0202FD3D0099}" destId="{21372D70-BF9F-45D2-A06B-D568E47E44C7}" srcOrd="2" destOrd="0" parTransId="{450B610F-3B81-4ED0-BCC3-453E261BB58F}" sibTransId="{6297C07C-210D-43D8-B441-F419289CC74C}"/>
    <dgm:cxn modelId="{D239A04D-3629-BD42-AAE8-BD477280D180}" type="presOf" srcId="{4CE8B6D9-EB8C-48B1-BAD7-7519E42BEA9F}" destId="{7A2C5CA0-0517-1947-9C30-6360E895B78A}" srcOrd="0" destOrd="0" presId="urn:microsoft.com/office/officeart/2005/8/layout/vList2"/>
    <dgm:cxn modelId="{F5EA0555-1B40-4B81-9B62-2188D6EF9C61}" srcId="{FB426C25-180F-45C9-A446-0202FD3D0099}" destId="{BBC26567-C23D-4AB6-AB71-3F40E7EDF1D3}" srcOrd="0" destOrd="0" parTransId="{6A38630F-AB42-4B0D-A100-FAD91D8B3478}" sibTransId="{F2037E76-B9E5-47E5-8586-55E67A2F26C5}"/>
    <dgm:cxn modelId="{3AB82B56-0EC1-694F-AEAC-4DAE3DAA33A7}" type="presOf" srcId="{21372D70-BF9F-45D2-A06B-D568E47E44C7}" destId="{88781E2F-C3BD-4048-B2EA-52DCA85F1534}" srcOrd="0" destOrd="0" presId="urn:microsoft.com/office/officeart/2005/8/layout/vList2"/>
    <dgm:cxn modelId="{2CB62871-B25A-4100-A026-A9B9FD8D1565}" srcId="{FB426C25-180F-45C9-A446-0202FD3D0099}" destId="{4FD94850-3887-41DE-BE0B-2BC0E7EE538F}" srcOrd="5" destOrd="0" parTransId="{16D80ABE-C64C-4CA1-B1CE-FBF5DC537FFE}" sibTransId="{B56505F8-F25D-4805-BEF3-34A1127D7828}"/>
    <dgm:cxn modelId="{B68DA571-47BE-944A-99E3-0DA4503DD05C}" type="presOf" srcId="{BBC26567-C23D-4AB6-AB71-3F40E7EDF1D3}" destId="{DEC7F409-A657-B345-BC03-64F2AC0AFB75}" srcOrd="0" destOrd="0" presId="urn:microsoft.com/office/officeart/2005/8/layout/vList2"/>
    <dgm:cxn modelId="{BBA39C83-F742-4144-9360-E4404CFB3236}" srcId="{672AD4A2-1E2B-4B5B-914B-8CEFA82F82DB}" destId="{8B9EB128-3E66-4308-BEF6-97E845AAA1E8}" srcOrd="0" destOrd="0" parTransId="{A481F777-0B8E-418F-8148-A7049FB24CEF}" sibTransId="{69F9F60A-4EEB-417B-B882-69552BF1AA53}"/>
    <dgm:cxn modelId="{FE718EA7-6128-254C-B6BA-052B55E6AB65}" type="presOf" srcId="{8B9EB128-3E66-4308-BEF6-97E845AAA1E8}" destId="{8155D26E-7747-6B4F-9E95-5C22BFA72378}" srcOrd="0" destOrd="0" presId="urn:microsoft.com/office/officeart/2005/8/layout/vList2"/>
    <dgm:cxn modelId="{C8D0B4AF-0C7D-1C41-AE8D-ED09C4E9B2ED}" type="presOf" srcId="{672AD4A2-1E2B-4B5B-914B-8CEFA82F82DB}" destId="{CBF8EDD4-A5DB-AD44-8E08-A011659C1506}" srcOrd="0" destOrd="0" presId="urn:microsoft.com/office/officeart/2005/8/layout/vList2"/>
    <dgm:cxn modelId="{DED674B1-6CDB-AD48-8612-A90048C4C684}" type="presOf" srcId="{FB426C25-180F-45C9-A446-0202FD3D0099}" destId="{0689DC56-9935-B64A-BB3D-CC61979AE1AA}" srcOrd="0" destOrd="0" presId="urn:microsoft.com/office/officeart/2005/8/layout/vList2"/>
    <dgm:cxn modelId="{D76BE3EB-226E-4B36-85C2-169F99442903}" srcId="{FB426C25-180F-45C9-A446-0202FD3D0099}" destId="{672AD4A2-1E2B-4B5B-914B-8CEFA82F82DB}" srcOrd="3" destOrd="0" parTransId="{6985981C-8674-4D12-B52F-F1A974926EEE}" sibTransId="{E71DAD5A-2E12-4C3A-AF5D-2F2DC9C0EB23}"/>
    <dgm:cxn modelId="{1A2774FE-96C9-48C8-AD9C-D28F024147C9}" srcId="{FB426C25-180F-45C9-A446-0202FD3D0099}" destId="{E0843BAD-CC1D-4D67-B952-83973028F240}" srcOrd="4" destOrd="0" parTransId="{79F617C0-52BE-4ACC-B888-3FD9C38B729B}" sibTransId="{9827667F-455D-4661-AEE7-BBBCAD75ABF3}"/>
    <dgm:cxn modelId="{F3CAF1AA-26E0-3F41-ADBF-A642044038DC}" type="presParOf" srcId="{0689DC56-9935-B64A-BB3D-CC61979AE1AA}" destId="{DEC7F409-A657-B345-BC03-64F2AC0AFB75}" srcOrd="0" destOrd="0" presId="urn:microsoft.com/office/officeart/2005/8/layout/vList2"/>
    <dgm:cxn modelId="{198F4E30-2359-2341-96B5-65A737BCDAE6}" type="presParOf" srcId="{0689DC56-9935-B64A-BB3D-CC61979AE1AA}" destId="{964FE650-53CE-BE47-906D-A256520001F0}" srcOrd="1" destOrd="0" presId="urn:microsoft.com/office/officeart/2005/8/layout/vList2"/>
    <dgm:cxn modelId="{F669D7D9-4B8A-E94D-B8CC-F0C911F6DFDD}" type="presParOf" srcId="{0689DC56-9935-B64A-BB3D-CC61979AE1AA}" destId="{7A2C5CA0-0517-1947-9C30-6360E895B78A}" srcOrd="2" destOrd="0" presId="urn:microsoft.com/office/officeart/2005/8/layout/vList2"/>
    <dgm:cxn modelId="{B0ED830A-2E92-D943-A844-1F3C5D95F8A7}" type="presParOf" srcId="{0689DC56-9935-B64A-BB3D-CC61979AE1AA}" destId="{DC232221-A072-8844-9654-D7D1AA468C99}" srcOrd="3" destOrd="0" presId="urn:microsoft.com/office/officeart/2005/8/layout/vList2"/>
    <dgm:cxn modelId="{2B4A5C67-F66C-6A4D-AD10-666A5E91DFAD}" type="presParOf" srcId="{0689DC56-9935-B64A-BB3D-CC61979AE1AA}" destId="{88781E2F-C3BD-4048-B2EA-52DCA85F1534}" srcOrd="4" destOrd="0" presId="urn:microsoft.com/office/officeart/2005/8/layout/vList2"/>
    <dgm:cxn modelId="{BD8B83B4-8580-1747-B93A-ACC773DF49ED}" type="presParOf" srcId="{0689DC56-9935-B64A-BB3D-CC61979AE1AA}" destId="{375A8E94-9D0D-BF41-A0A5-1BB3A56F53C7}" srcOrd="5" destOrd="0" presId="urn:microsoft.com/office/officeart/2005/8/layout/vList2"/>
    <dgm:cxn modelId="{97BECBC6-6A3B-6D49-B1B9-D3FE10642E89}" type="presParOf" srcId="{0689DC56-9935-B64A-BB3D-CC61979AE1AA}" destId="{CBF8EDD4-A5DB-AD44-8E08-A011659C1506}" srcOrd="6" destOrd="0" presId="urn:microsoft.com/office/officeart/2005/8/layout/vList2"/>
    <dgm:cxn modelId="{043A9EF8-0FDF-6B40-9C5E-82DF2BAB9550}" type="presParOf" srcId="{0689DC56-9935-B64A-BB3D-CC61979AE1AA}" destId="{8155D26E-7747-6B4F-9E95-5C22BFA72378}" srcOrd="7" destOrd="0" presId="urn:microsoft.com/office/officeart/2005/8/layout/vList2"/>
    <dgm:cxn modelId="{9700C72F-FEDB-CA42-A600-C0A7475AAE6B}" type="presParOf" srcId="{0689DC56-9935-B64A-BB3D-CC61979AE1AA}" destId="{83934C2E-9461-7049-8C7D-2881CAB13321}" srcOrd="8" destOrd="0" presId="urn:microsoft.com/office/officeart/2005/8/layout/vList2"/>
    <dgm:cxn modelId="{E8530DB2-7A37-3A45-B2BC-0461B2043153}" type="presParOf" srcId="{0689DC56-9935-B64A-BB3D-CC61979AE1AA}" destId="{F5074125-9926-9B49-BF58-CF5FA47FD5CF}" srcOrd="9" destOrd="0" presId="urn:microsoft.com/office/officeart/2005/8/layout/vList2"/>
    <dgm:cxn modelId="{B528DD1E-30D1-4449-9861-B5E7605B2729}" type="presParOf" srcId="{0689DC56-9935-B64A-BB3D-CC61979AE1AA}" destId="{FF25D733-724B-B74E-8894-C51ADF7DC05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54DFC-CD3D-B34A-B91F-45D6237581C1}">
      <dsp:nvSpPr>
        <dsp:cNvPr id="0" name=""/>
        <dsp:cNvSpPr/>
      </dsp:nvSpPr>
      <dsp:spPr>
        <a:xfrm>
          <a:off x="0" y="581"/>
          <a:ext cx="63508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7E601-F12D-8544-9EE1-14A3A7A9C9DB}">
      <dsp:nvSpPr>
        <dsp:cNvPr id="0" name=""/>
        <dsp:cNvSpPr/>
      </dsp:nvSpPr>
      <dsp:spPr>
        <a:xfrm>
          <a:off x="0" y="581"/>
          <a:ext cx="6350884" cy="9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Free</a:t>
          </a:r>
        </a:p>
      </dsp:txBody>
      <dsp:txXfrm>
        <a:off x="0" y="581"/>
        <a:ext cx="6350884" cy="952437"/>
      </dsp:txXfrm>
    </dsp:sp>
    <dsp:sp modelId="{890E2D45-E314-504F-805F-7CAE06E0C4A6}">
      <dsp:nvSpPr>
        <dsp:cNvPr id="0" name=""/>
        <dsp:cNvSpPr/>
      </dsp:nvSpPr>
      <dsp:spPr>
        <a:xfrm>
          <a:off x="0" y="953018"/>
          <a:ext cx="63508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022BD-53D4-8346-8A02-24B3BFA12815}">
      <dsp:nvSpPr>
        <dsp:cNvPr id="0" name=""/>
        <dsp:cNvSpPr/>
      </dsp:nvSpPr>
      <dsp:spPr>
        <a:xfrm>
          <a:off x="0" y="953018"/>
          <a:ext cx="6350884" cy="9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Free re-exam</a:t>
          </a:r>
        </a:p>
      </dsp:txBody>
      <dsp:txXfrm>
        <a:off x="0" y="953018"/>
        <a:ext cx="6350884" cy="952437"/>
      </dsp:txXfrm>
    </dsp:sp>
    <dsp:sp modelId="{392C8F04-D7F7-BD4C-ABE8-F0C655839CC4}">
      <dsp:nvSpPr>
        <dsp:cNvPr id="0" name=""/>
        <dsp:cNvSpPr/>
      </dsp:nvSpPr>
      <dsp:spPr>
        <a:xfrm>
          <a:off x="0" y="1905455"/>
          <a:ext cx="63508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A5AD8-8664-2A4B-ABBE-8E36A0F66891}">
      <dsp:nvSpPr>
        <dsp:cNvPr id="0" name=""/>
        <dsp:cNvSpPr/>
      </dsp:nvSpPr>
      <dsp:spPr>
        <a:xfrm>
          <a:off x="0" y="1905455"/>
          <a:ext cx="6350884" cy="9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No Test Centers- Taken anywhere candidate choses*</a:t>
          </a:r>
        </a:p>
      </dsp:txBody>
      <dsp:txXfrm>
        <a:off x="0" y="1905455"/>
        <a:ext cx="6350884" cy="952437"/>
      </dsp:txXfrm>
    </dsp:sp>
    <dsp:sp modelId="{CD7BB8F8-A7D1-6843-BC17-147D5D4CFD9B}">
      <dsp:nvSpPr>
        <dsp:cNvPr id="0" name=""/>
        <dsp:cNvSpPr/>
      </dsp:nvSpPr>
      <dsp:spPr>
        <a:xfrm>
          <a:off x="0" y="2857892"/>
          <a:ext cx="635088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29232-622D-D74E-A61B-61C6BDC87571}">
      <dsp:nvSpPr>
        <dsp:cNvPr id="0" name=""/>
        <dsp:cNvSpPr/>
      </dsp:nvSpPr>
      <dsp:spPr>
        <a:xfrm>
          <a:off x="0" y="2857892"/>
          <a:ext cx="6350884" cy="9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Any day and any time of candidate’s choosing</a:t>
          </a:r>
        </a:p>
      </dsp:txBody>
      <dsp:txXfrm>
        <a:off x="0" y="2857892"/>
        <a:ext cx="6350884" cy="952437"/>
      </dsp:txXfrm>
    </dsp:sp>
    <dsp:sp modelId="{2238C242-5C0B-FB46-875A-8D55CEF82D9E}">
      <dsp:nvSpPr>
        <dsp:cNvPr id="0" name=""/>
        <dsp:cNvSpPr/>
      </dsp:nvSpPr>
      <dsp:spPr>
        <a:xfrm>
          <a:off x="0" y="3810329"/>
          <a:ext cx="635088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66786-2E35-8B49-8D80-F80306075283}">
      <dsp:nvSpPr>
        <dsp:cNvPr id="0" name=""/>
        <dsp:cNvSpPr/>
      </dsp:nvSpPr>
      <dsp:spPr>
        <a:xfrm>
          <a:off x="0" y="3810329"/>
          <a:ext cx="6350884" cy="952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Record and Review Proctoring</a:t>
          </a:r>
        </a:p>
      </dsp:txBody>
      <dsp:txXfrm>
        <a:off x="0" y="3810329"/>
        <a:ext cx="6350884" cy="9524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347B3-B599-8749-BD0C-157FCF14A630}">
      <dsp:nvSpPr>
        <dsp:cNvPr id="0" name=""/>
        <dsp:cNvSpPr/>
      </dsp:nvSpPr>
      <dsp:spPr>
        <a:xfrm>
          <a:off x="0" y="398004"/>
          <a:ext cx="6263640" cy="4077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Masters or Experience Route</a:t>
          </a:r>
        </a:p>
      </dsp:txBody>
      <dsp:txXfrm>
        <a:off x="19904" y="417908"/>
        <a:ext cx="6223832" cy="367937"/>
      </dsp:txXfrm>
    </dsp:sp>
    <dsp:sp modelId="{E8A6E8CE-D4B0-4348-9242-AD12DE000458}">
      <dsp:nvSpPr>
        <dsp:cNvPr id="0" name=""/>
        <dsp:cNvSpPr/>
      </dsp:nvSpPr>
      <dsp:spPr>
        <a:xfrm>
          <a:off x="0" y="693916"/>
          <a:ext cx="6263640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300" kern="1200" dirty="0"/>
        </a:p>
      </dsp:txBody>
      <dsp:txXfrm>
        <a:off x="0" y="693916"/>
        <a:ext cx="6263640" cy="281520"/>
      </dsp:txXfrm>
    </dsp:sp>
    <dsp:sp modelId="{73EBA647-7C11-A348-8B2B-2C4E66A77CC9}">
      <dsp:nvSpPr>
        <dsp:cNvPr id="0" name=""/>
        <dsp:cNvSpPr/>
      </dsp:nvSpPr>
      <dsp:spPr>
        <a:xfrm>
          <a:off x="0" y="935965"/>
          <a:ext cx="6263640" cy="407745"/>
        </a:xfrm>
        <a:prstGeom prst="round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270 Hours of Required Educational Objectives </a:t>
          </a:r>
        </a:p>
      </dsp:txBody>
      <dsp:txXfrm>
        <a:off x="19904" y="955869"/>
        <a:ext cx="6223832" cy="367937"/>
      </dsp:txXfrm>
    </dsp:sp>
    <dsp:sp modelId="{94ADF9D3-605D-734C-9F0F-C2F4E1C10D72}">
      <dsp:nvSpPr>
        <dsp:cNvPr id="0" name=""/>
        <dsp:cNvSpPr/>
      </dsp:nvSpPr>
      <dsp:spPr>
        <a:xfrm>
          <a:off x="0" y="1432141"/>
          <a:ext cx="6263640" cy="40774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1000 Hours of Practice</a:t>
          </a:r>
        </a:p>
      </dsp:txBody>
      <dsp:txXfrm>
        <a:off x="19904" y="1452045"/>
        <a:ext cx="6223832" cy="367937"/>
      </dsp:txXfrm>
    </dsp:sp>
    <dsp:sp modelId="{33223ECA-78BE-704D-B1EC-C325CA030E8C}">
      <dsp:nvSpPr>
        <dsp:cNvPr id="0" name=""/>
        <dsp:cNvSpPr/>
      </dsp:nvSpPr>
      <dsp:spPr>
        <a:xfrm>
          <a:off x="0" y="1888846"/>
          <a:ext cx="6263640" cy="407745"/>
        </a:xfrm>
        <a:prstGeom prst="round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50 Hours of Supervision</a:t>
          </a:r>
        </a:p>
      </dsp:txBody>
      <dsp:txXfrm>
        <a:off x="19904" y="1908750"/>
        <a:ext cx="6223832" cy="367937"/>
      </dsp:txXfrm>
    </dsp:sp>
    <dsp:sp modelId="{B3DFE3BA-DEAB-264D-A70C-1EAE00300C0B}">
      <dsp:nvSpPr>
        <dsp:cNvPr id="0" name=""/>
        <dsp:cNvSpPr/>
      </dsp:nvSpPr>
      <dsp:spPr>
        <a:xfrm>
          <a:off x="0" y="2402767"/>
          <a:ext cx="6263640" cy="40774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2 Candidate Skills Tests</a:t>
          </a:r>
        </a:p>
      </dsp:txBody>
      <dsp:txXfrm>
        <a:off x="19904" y="2422671"/>
        <a:ext cx="6223832" cy="367937"/>
      </dsp:txXfrm>
    </dsp:sp>
    <dsp:sp modelId="{0F50FDF7-2A7F-F044-87D7-8C263D76F806}">
      <dsp:nvSpPr>
        <dsp:cNvPr id="0" name=""/>
        <dsp:cNvSpPr/>
      </dsp:nvSpPr>
      <dsp:spPr>
        <a:xfrm>
          <a:off x="0" y="2881197"/>
          <a:ext cx="6263640" cy="407745"/>
        </a:xfrm>
        <a:prstGeom prst="round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12 CEUs – 2 Ethics, 2 Cultural, 2 Supervision, 6 General ABA Topics</a:t>
          </a:r>
        </a:p>
      </dsp:txBody>
      <dsp:txXfrm>
        <a:off x="19904" y="2901101"/>
        <a:ext cx="6223832" cy="367937"/>
      </dsp:txXfrm>
    </dsp:sp>
    <dsp:sp modelId="{B810EF41-DF03-364B-90E5-C1597B54D6A7}">
      <dsp:nvSpPr>
        <dsp:cNvPr id="0" name=""/>
        <dsp:cNvSpPr/>
      </dsp:nvSpPr>
      <dsp:spPr>
        <a:xfrm>
          <a:off x="0" y="3416843"/>
          <a:ext cx="6263640" cy="40774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IBA Exam- 150-item Online, Record and Review</a:t>
          </a:r>
        </a:p>
      </dsp:txBody>
      <dsp:txXfrm>
        <a:off x="19904" y="3436747"/>
        <a:ext cx="6223832" cy="367937"/>
      </dsp:txXfrm>
    </dsp:sp>
    <dsp:sp modelId="{68595674-DD9B-FC43-A4C5-EF61B9B8C9A3}">
      <dsp:nvSpPr>
        <dsp:cNvPr id="0" name=""/>
        <dsp:cNvSpPr/>
      </dsp:nvSpPr>
      <dsp:spPr>
        <a:xfrm>
          <a:off x="0" y="3666706"/>
          <a:ext cx="6263640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300" kern="1200" dirty="0"/>
        </a:p>
      </dsp:txBody>
      <dsp:txXfrm>
        <a:off x="0" y="3666706"/>
        <a:ext cx="6263640" cy="281520"/>
      </dsp:txXfrm>
    </dsp:sp>
    <dsp:sp modelId="{E30D2F80-5980-9F44-B96C-0F3200C2450B}">
      <dsp:nvSpPr>
        <dsp:cNvPr id="0" name=""/>
        <dsp:cNvSpPr/>
      </dsp:nvSpPr>
      <dsp:spPr>
        <a:xfrm>
          <a:off x="0" y="3908754"/>
          <a:ext cx="6263640" cy="407745"/>
        </a:xfrm>
        <a:prstGeom prst="round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Post Certification Mentorship</a:t>
          </a:r>
        </a:p>
      </dsp:txBody>
      <dsp:txXfrm>
        <a:off x="19904" y="3928658"/>
        <a:ext cx="6223832" cy="367937"/>
      </dsp:txXfrm>
    </dsp:sp>
    <dsp:sp modelId="{B6679ED5-46FE-3246-9C0D-8A8ED5766CD4}">
      <dsp:nvSpPr>
        <dsp:cNvPr id="0" name=""/>
        <dsp:cNvSpPr/>
      </dsp:nvSpPr>
      <dsp:spPr>
        <a:xfrm>
          <a:off x="0" y="4404931"/>
          <a:ext cx="6263640" cy="40774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Post Certification CEUs 24 in 2-year Cycle 4, 4, 4, 12</a:t>
          </a:r>
        </a:p>
      </dsp:txBody>
      <dsp:txXfrm>
        <a:off x="19904" y="4424835"/>
        <a:ext cx="6223832" cy="3679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C7F409-A657-B345-BC03-64F2AC0AFB75}">
      <dsp:nvSpPr>
        <dsp:cNvPr id="0" name=""/>
        <dsp:cNvSpPr/>
      </dsp:nvSpPr>
      <dsp:spPr>
        <a:xfrm>
          <a:off x="0" y="298435"/>
          <a:ext cx="6263640" cy="671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High School Diploma or Equivalent</a:t>
          </a:r>
        </a:p>
      </dsp:txBody>
      <dsp:txXfrm>
        <a:off x="32784" y="331219"/>
        <a:ext cx="6198072" cy="606012"/>
      </dsp:txXfrm>
    </dsp:sp>
    <dsp:sp modelId="{7A2C5CA0-0517-1947-9C30-6360E895B78A}">
      <dsp:nvSpPr>
        <dsp:cNvPr id="0" name=""/>
        <dsp:cNvSpPr/>
      </dsp:nvSpPr>
      <dsp:spPr>
        <a:xfrm>
          <a:off x="0" y="1096704"/>
          <a:ext cx="6263640" cy="671580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40 Hour IBT Training</a:t>
          </a:r>
        </a:p>
      </dsp:txBody>
      <dsp:txXfrm>
        <a:off x="32784" y="1129488"/>
        <a:ext cx="6198072" cy="606012"/>
      </dsp:txXfrm>
    </dsp:sp>
    <dsp:sp modelId="{88781E2F-C3BD-4048-B2EA-52DCA85F1534}">
      <dsp:nvSpPr>
        <dsp:cNvPr id="0" name=""/>
        <dsp:cNvSpPr/>
      </dsp:nvSpPr>
      <dsp:spPr>
        <a:xfrm>
          <a:off x="0" y="1908129"/>
          <a:ext cx="6263640" cy="671580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300 Hours of Practice</a:t>
          </a:r>
        </a:p>
      </dsp:txBody>
      <dsp:txXfrm>
        <a:off x="32784" y="1940913"/>
        <a:ext cx="6198072" cy="606012"/>
      </dsp:txXfrm>
    </dsp:sp>
    <dsp:sp modelId="{CBF8EDD4-A5DB-AD44-8E08-A011659C1506}">
      <dsp:nvSpPr>
        <dsp:cNvPr id="0" name=""/>
        <dsp:cNvSpPr/>
      </dsp:nvSpPr>
      <dsp:spPr>
        <a:xfrm>
          <a:off x="0" y="2808608"/>
          <a:ext cx="6263640" cy="671580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10 Hours of Supervision – group, remote</a:t>
          </a:r>
        </a:p>
      </dsp:txBody>
      <dsp:txXfrm>
        <a:off x="32784" y="2841392"/>
        <a:ext cx="6198072" cy="606012"/>
      </dsp:txXfrm>
    </dsp:sp>
    <dsp:sp modelId="{8155D26E-7747-6B4F-9E95-5C22BFA72378}">
      <dsp:nvSpPr>
        <dsp:cNvPr id="0" name=""/>
        <dsp:cNvSpPr/>
      </dsp:nvSpPr>
      <dsp:spPr>
        <a:xfrm>
          <a:off x="0" y="3272724"/>
          <a:ext cx="6263640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200" kern="1200" dirty="0"/>
        </a:p>
      </dsp:txBody>
      <dsp:txXfrm>
        <a:off x="0" y="3272724"/>
        <a:ext cx="6263640" cy="463680"/>
      </dsp:txXfrm>
    </dsp:sp>
    <dsp:sp modelId="{83934C2E-9461-7049-8C7D-2881CAB13321}">
      <dsp:nvSpPr>
        <dsp:cNvPr id="0" name=""/>
        <dsp:cNvSpPr/>
      </dsp:nvSpPr>
      <dsp:spPr>
        <a:xfrm>
          <a:off x="0" y="3670620"/>
          <a:ext cx="6263640" cy="671580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2 Candidate Skills Tests</a:t>
          </a:r>
        </a:p>
      </dsp:txBody>
      <dsp:txXfrm>
        <a:off x="32784" y="3703404"/>
        <a:ext cx="6198072" cy="606012"/>
      </dsp:txXfrm>
    </dsp:sp>
    <dsp:sp modelId="{FF25D733-724B-B74E-8894-C51ADF7DC05D}">
      <dsp:nvSpPr>
        <dsp:cNvPr id="0" name=""/>
        <dsp:cNvSpPr/>
      </dsp:nvSpPr>
      <dsp:spPr>
        <a:xfrm>
          <a:off x="0" y="4488624"/>
          <a:ext cx="6263640" cy="6715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75 Item IBT Online Exam</a:t>
          </a:r>
        </a:p>
      </dsp:txBody>
      <dsp:txXfrm>
        <a:off x="32784" y="4521408"/>
        <a:ext cx="6198072" cy="606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3CD7-4EAA-B138-9CFE-EDBD3F8B73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A92CF-11B4-C021-A91C-5AD385A39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C3B66-913D-EDB5-1A93-FAC6F902C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38297-7B51-782F-E531-DF734A3B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D8010-528C-9D33-8814-B178DFE17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0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FC6C-61DD-1551-EA85-C564F37B3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87087-6198-BBDF-AE87-1EE13C5D8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C39C1-B6A1-535F-4C9A-2D01142A0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B84CE-6839-D68C-CCCE-01553EAB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B7A65-D78E-B18F-80F2-812831A55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7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0E9EA-7044-3E62-3B9D-5C6D43F6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0FA02-7497-2ED6-961D-CECD07F6A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D0EE8-4352-F3A6-5905-E3382B0B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23D1F-9C87-7485-DC8D-7F471774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38014-AE3D-C017-10C8-AA6ED9298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1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BE865-F2AF-67EA-03CD-3A4404810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0FFA8-6C23-D385-FAF6-0FA6FC730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FBD7E-A55A-04EF-E8F4-755C7AE5D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B51D5-F5FC-32E4-5BCF-02109E164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47921-132C-C640-6B6D-D6438D2C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9AC74-5FA3-43EC-7632-8383668A5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4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DEFCE-F1F9-BA9B-643D-A34784163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33E31-2932-623B-D4F9-5EBBC4543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0C7E8-9926-834A-3500-485AC5231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B9420-6572-CB37-0EE8-1A8A8C4D9A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FEF65B-0870-082F-8E29-E6E32EF48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CC7E87-39B7-451F-02ED-319B180D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7BEBDE-A451-A4CB-66A0-DC7D21231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37B6BF-B5FD-5B2A-2E5B-5573C9E6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0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1340E-FD92-A80C-CBC2-BD874F4F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12E9C-5C66-8034-5C7D-1B64472CB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148C9-7FFF-148C-3D9D-FBE66351E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39B47-C8EF-14E3-ECA7-01876B82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8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319370-43CE-44A0-7CD1-FAC61F317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9C178-F04A-BCEF-8EEF-5AF4B2B1B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38AD0-053B-D6FC-B06C-D1561B938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1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4E617-9B9E-D770-D26B-E84BFB3B5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17B8C-35A7-D5E1-A120-511298BD9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9A708-FD10-57D1-AC53-2E440118A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94214-DC2D-6C6F-4DAB-FEA9063A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093B4-A260-CFDA-47D9-5DB6D153E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6F503-9EC7-EBC3-4D4C-5E12D1AD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6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FE17-D31C-609A-982B-D6D800A8D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C1DF45-2B63-DCBC-763B-900CC4FE00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E70A5-BD56-6938-15DC-69AB5C965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881BC-3EAE-858D-F4D3-4D1EF3482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A8B8F-C7F6-ED7A-8D60-CEA89BB79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A8C4E-8F43-3605-1929-A65AE1F4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8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9C360-7BF4-51A9-7EFB-7A4224EA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6CA2C-A492-BE0F-CB78-7E6593733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37A30-6279-D151-1F10-4B9FB494F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FC777-798B-FF94-592C-75BE9083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02B2A-E72F-99C1-2864-3E23759B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0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9CE6E-474C-54F5-0784-A539D525C4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73FDAB-2869-0AF5-06A7-4A0F97D13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3B386-C360-99F5-805E-BE827C76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2BECA-8E66-BFC0-6BC0-8E7EC866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89EEB-98B8-0E70-BDE4-252AD97F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0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5F782-FB33-2E48-B6A1-1543620F8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4AA4A-E64D-E3A7-4A6B-F3C08F565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5593F-54D0-8132-7C95-3F03BF5AB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D7EEE-6E3D-AB47-95D0-8F4B4E554E66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FF16E-45B6-BD8D-24C2-3909A3259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03C47-6A5F-4EB4-37D2-D64FA734F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484EB-C29D-9642-83C4-C2B58B1F360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B8D68496-67BA-5556-0228-881604E3C4D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940280" y="5837712"/>
            <a:ext cx="1580625" cy="9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4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4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vertebrate&#10;&#10;Description automatically generated">
            <a:extLst>
              <a:ext uri="{FF2B5EF4-FFF2-40B4-BE49-F238E27FC236}">
                <a16:creationId xmlns:a16="http://schemas.microsoft.com/office/drawing/2014/main" id="{01C59313-3640-9821-AC6E-0A98E5725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8" t="9091" r="24476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6F83B-6A9D-BAD6-5AE3-0BCC11E3F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982" y="5523498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Michael Mueller, Ph.D., BCBA-D, IBA</a:t>
            </a:r>
          </a:p>
          <a:p>
            <a:pPr algn="l"/>
            <a:r>
              <a:rPr lang="en-US" sz="2000" dirty="0"/>
              <a:t>Executive Director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032447F4-F776-F623-D76B-CB4949111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82" y="126361"/>
            <a:ext cx="2509982" cy="150599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52837CB6-0D38-06EC-46D2-7B48D11D2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66" y="4427711"/>
            <a:ext cx="1173158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07DC2-188A-73AB-3054-FE7412AA9E9C}"/>
              </a:ext>
            </a:extLst>
          </p:cNvPr>
          <p:cNvSpPr/>
          <p:nvPr/>
        </p:nvSpPr>
        <p:spPr>
          <a:xfrm>
            <a:off x="392806" y="4282225"/>
            <a:ext cx="4114800" cy="49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142851-C494-BB1B-A846-B2B86A21B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982" y="1609969"/>
            <a:ext cx="5298442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800" dirty="0"/>
              <a:t>International Behavior Analysis Organization</a:t>
            </a:r>
            <a:br>
              <a:rPr lang="en-US" sz="4800" dirty="0"/>
            </a:br>
            <a:br>
              <a:rPr lang="en-US" sz="4800" dirty="0"/>
            </a:br>
            <a:r>
              <a:rPr lang="en-US" sz="3600" b="1" i="1" dirty="0">
                <a:latin typeface="Helvetica" pitchFamily="2" charset="0"/>
              </a:rPr>
              <a:t>P</a:t>
            </a:r>
            <a:r>
              <a:rPr lang="en-US" sz="3600" b="1" i="1" dirty="0">
                <a:effectLst/>
                <a:latin typeface="Helvetica" pitchFamily="2" charset="0"/>
              </a:rPr>
              <a:t>romoting </a:t>
            </a:r>
            <a:r>
              <a:rPr lang="en-US" sz="3600" b="1" i="1" dirty="0">
                <a:latin typeface="Helvetica" pitchFamily="2" charset="0"/>
              </a:rPr>
              <a:t>I</a:t>
            </a:r>
            <a:r>
              <a:rPr lang="en-US" sz="3600" b="1" i="1" dirty="0">
                <a:effectLst/>
                <a:latin typeface="Helvetica" pitchFamily="2" charset="0"/>
              </a:rPr>
              <a:t>nternational </a:t>
            </a:r>
            <a:r>
              <a:rPr lang="en-US" sz="3600" b="1" i="1" dirty="0">
                <a:latin typeface="Helvetica" pitchFamily="2" charset="0"/>
              </a:rPr>
              <a:t>C</a:t>
            </a:r>
            <a:r>
              <a:rPr lang="en-US" sz="3600" b="1" i="1" dirty="0">
                <a:effectLst/>
                <a:latin typeface="Helvetica" pitchFamily="2" charset="0"/>
              </a:rPr>
              <a:t>ertification in ABA Around the World 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6796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F15FC7-F7ED-324B-FB69-1AD1C95ED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22" y="139027"/>
            <a:ext cx="10581384" cy="1380587"/>
          </a:xfrm>
        </p:spPr>
        <p:txBody>
          <a:bodyPr>
            <a:normAutofit fontScale="90000"/>
          </a:bodyPr>
          <a:lstStyle/>
          <a:p>
            <a:r>
              <a:rPr lang="en-US" sz="3400" dirty="0">
                <a:solidFill>
                  <a:srgbClr val="FFFFFF"/>
                </a:solidFill>
              </a:rPr>
              <a:t>What is the International Behavior Analysis Organization?</a:t>
            </a:r>
            <a:br>
              <a:rPr lang="en-US" sz="3400" dirty="0">
                <a:solidFill>
                  <a:srgbClr val="FFFFFF"/>
                </a:solidFill>
              </a:rPr>
            </a:b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>                                              IBAO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02C0C-DB54-80EA-B845-EA0BAB439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189" y="1597431"/>
            <a:ext cx="11212913" cy="5000721"/>
          </a:xfrm>
        </p:spPr>
        <p:txBody>
          <a:bodyPr anchor="ctr">
            <a:normAutofit/>
          </a:bodyPr>
          <a:lstStyle/>
          <a:p>
            <a:r>
              <a:rPr lang="en-US" dirty="0"/>
              <a:t>IBAO is an international certifying body for those who practice Applied Behavior Analysis.</a:t>
            </a:r>
          </a:p>
          <a:p>
            <a:endParaRPr lang="en-US" dirty="0"/>
          </a:p>
          <a:p>
            <a:r>
              <a:rPr lang="en-US" dirty="0"/>
              <a:t>Started in 2020 to certify behavior professionals around the world </a:t>
            </a:r>
          </a:p>
          <a:p>
            <a:endParaRPr lang="en-US" dirty="0"/>
          </a:p>
          <a:p>
            <a:r>
              <a:rPr lang="en-US" dirty="0"/>
              <a:t>Our goal was to create </a:t>
            </a:r>
            <a:r>
              <a:rPr lang="en-US" u="sng" dirty="0"/>
              <a:t>culturally relevant </a:t>
            </a:r>
            <a:r>
              <a:rPr lang="en-US" dirty="0"/>
              <a:t>standards of practice for our certifications</a:t>
            </a:r>
          </a:p>
        </p:txBody>
      </p:sp>
    </p:spTree>
    <p:extLst>
      <p:ext uri="{BB962C8B-B14F-4D97-AF65-F5344CB8AC3E}">
        <p14:creationId xmlns:p14="http://schemas.microsoft.com/office/powerpoint/2010/main" val="102945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A6289B-B4C2-BBA4-4E7E-3ACA92C60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Providing Certifications Around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83EF9-C132-C33B-8AC2-5351039D2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885278"/>
            <a:ext cx="11408114" cy="467818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IBAO has 2 certifications</a:t>
            </a:r>
          </a:p>
          <a:p>
            <a:pPr lvl="1"/>
            <a:r>
              <a:rPr lang="en-US" sz="2800" dirty="0"/>
              <a:t>IBT – Behavior Therapist/Technician</a:t>
            </a:r>
          </a:p>
          <a:p>
            <a:pPr lvl="1"/>
            <a:r>
              <a:rPr lang="en-US" sz="2800" dirty="0"/>
              <a:t>IBA – Behavior Analyst</a:t>
            </a:r>
          </a:p>
          <a:p>
            <a:pPr lvl="1"/>
            <a:endParaRPr lang="en-US" sz="2800" dirty="0"/>
          </a:p>
          <a:p>
            <a:r>
              <a:rPr lang="en-US" dirty="0"/>
              <a:t>IBAO currently has </a:t>
            </a:r>
            <a:r>
              <a:rPr lang="en-US" dirty="0" err="1"/>
              <a:t>certificants</a:t>
            </a:r>
            <a:r>
              <a:rPr lang="en-US" dirty="0"/>
              <a:t> and candidates in </a:t>
            </a:r>
            <a:r>
              <a:rPr lang="en-US" dirty="0">
                <a:solidFill>
                  <a:srgbClr val="FF0000"/>
                </a:solidFill>
              </a:rPr>
              <a:t>77 different countries</a:t>
            </a:r>
          </a:p>
          <a:p>
            <a:pPr lvl="1"/>
            <a:r>
              <a:rPr lang="en-US" sz="2800" dirty="0"/>
              <a:t>Australia, Africa, Asia, Europe, North America, South America</a:t>
            </a:r>
          </a:p>
          <a:p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270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Earth from outer space">
            <a:extLst>
              <a:ext uri="{FF2B5EF4-FFF2-40B4-BE49-F238E27FC236}">
                <a16:creationId xmlns:a16="http://schemas.microsoft.com/office/drawing/2014/main" id="{B9BF2C8D-0C17-5E95-087B-9DC89D69A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9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E3EEAA-3AF5-EF11-1831-336D6450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516" y="235014"/>
            <a:ext cx="6155028" cy="47844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Global Training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9639B-2FF1-4106-DDAD-1F5908DF6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220" y="1001377"/>
            <a:ext cx="2753009" cy="5856623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Albania</a:t>
            </a:r>
          </a:p>
          <a:p>
            <a:r>
              <a:rPr lang="en-US" dirty="0">
                <a:solidFill>
                  <a:schemeClr val="bg1"/>
                </a:solidFill>
              </a:rPr>
              <a:t>Argentina</a:t>
            </a:r>
          </a:p>
          <a:p>
            <a:r>
              <a:rPr lang="en-US" dirty="0">
                <a:solidFill>
                  <a:schemeClr val="bg1"/>
                </a:solidFill>
              </a:rPr>
              <a:t>Australia</a:t>
            </a:r>
          </a:p>
          <a:p>
            <a:r>
              <a:rPr lang="en-US" dirty="0">
                <a:solidFill>
                  <a:schemeClr val="bg1"/>
                </a:solidFill>
              </a:rPr>
              <a:t>Armenia</a:t>
            </a:r>
          </a:p>
          <a:p>
            <a:r>
              <a:rPr lang="en-US" dirty="0">
                <a:solidFill>
                  <a:schemeClr val="bg1"/>
                </a:solidFill>
              </a:rPr>
              <a:t>Bahamas</a:t>
            </a:r>
          </a:p>
          <a:p>
            <a:r>
              <a:rPr lang="en-US" dirty="0">
                <a:solidFill>
                  <a:schemeClr val="bg1"/>
                </a:solidFill>
              </a:rPr>
              <a:t>Bahrain</a:t>
            </a:r>
          </a:p>
          <a:p>
            <a:r>
              <a:rPr lang="en-US" dirty="0">
                <a:solidFill>
                  <a:schemeClr val="bg1"/>
                </a:solidFill>
              </a:rPr>
              <a:t>Bangladesh</a:t>
            </a:r>
          </a:p>
          <a:p>
            <a:r>
              <a:rPr lang="en-US" dirty="0">
                <a:solidFill>
                  <a:schemeClr val="bg1"/>
                </a:solidFill>
              </a:rPr>
              <a:t>Belarus</a:t>
            </a:r>
          </a:p>
          <a:p>
            <a:r>
              <a:rPr lang="en-US" b="0" i="0" u="none" strike="noStrike" dirty="0">
                <a:solidFill>
                  <a:schemeClr val="bg1"/>
                </a:solidFill>
                <a:effectLst/>
              </a:rPr>
              <a:t>Bosnia and Herzegovina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Botswana</a:t>
            </a:r>
          </a:p>
          <a:p>
            <a:r>
              <a:rPr lang="en-US" dirty="0">
                <a:solidFill>
                  <a:schemeClr val="bg1"/>
                </a:solidFill>
              </a:rPr>
              <a:t>Brazil</a:t>
            </a:r>
          </a:p>
          <a:p>
            <a:r>
              <a:rPr lang="en-US" dirty="0">
                <a:solidFill>
                  <a:schemeClr val="bg1"/>
                </a:solidFill>
              </a:rPr>
              <a:t>Bulgaria</a:t>
            </a:r>
          </a:p>
          <a:p>
            <a:r>
              <a:rPr lang="en-US" dirty="0">
                <a:solidFill>
                  <a:schemeClr val="bg1"/>
                </a:solidFill>
              </a:rPr>
              <a:t>Canada</a:t>
            </a:r>
          </a:p>
          <a:p>
            <a:r>
              <a:rPr lang="en-US" dirty="0">
                <a:solidFill>
                  <a:schemeClr val="bg1"/>
                </a:solidFill>
              </a:rPr>
              <a:t>Cayman Islands</a:t>
            </a:r>
          </a:p>
          <a:p>
            <a:r>
              <a:rPr lang="en-US" dirty="0">
                <a:solidFill>
                  <a:schemeClr val="bg1"/>
                </a:solidFill>
              </a:rPr>
              <a:t>Chile</a:t>
            </a:r>
          </a:p>
          <a:p>
            <a:r>
              <a:rPr lang="en-US" dirty="0">
                <a:solidFill>
                  <a:schemeClr val="bg1"/>
                </a:solidFill>
              </a:rPr>
              <a:t>China</a:t>
            </a:r>
          </a:p>
          <a:p>
            <a:r>
              <a:rPr lang="en-US" dirty="0">
                <a:solidFill>
                  <a:schemeClr val="bg1"/>
                </a:solidFill>
              </a:rPr>
              <a:t>Cyprus</a:t>
            </a:r>
          </a:p>
          <a:p>
            <a:r>
              <a:rPr lang="en-US" dirty="0">
                <a:solidFill>
                  <a:schemeClr val="bg1"/>
                </a:solidFill>
              </a:rPr>
              <a:t>Czech Republic</a:t>
            </a:r>
          </a:p>
          <a:p>
            <a:r>
              <a:rPr lang="en-US" dirty="0">
                <a:solidFill>
                  <a:schemeClr val="bg1"/>
                </a:solidFill>
              </a:rPr>
              <a:t>Denmark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226237-7A23-E277-F854-FE685491BDA1}"/>
              </a:ext>
            </a:extLst>
          </p:cNvPr>
          <p:cNvSpPr txBox="1">
            <a:spLocks/>
          </p:cNvSpPr>
          <p:nvPr/>
        </p:nvSpPr>
        <p:spPr>
          <a:xfrm>
            <a:off x="2001238" y="808400"/>
            <a:ext cx="2075982" cy="5451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Ecuador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Egypt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Estonia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France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Georgia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Germany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Ghana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Greece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Hong Kong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Hungary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Indonesia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Ireland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Israel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Italy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Japan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Jordan</a:t>
            </a:r>
          </a:p>
          <a:p>
            <a:endParaRPr lang="en-US" sz="15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967F3-31B7-D282-83AA-B333A04EAA7A}"/>
              </a:ext>
            </a:extLst>
          </p:cNvPr>
          <p:cNvSpPr txBox="1">
            <a:spLocks/>
          </p:cNvSpPr>
          <p:nvPr/>
        </p:nvSpPr>
        <p:spPr>
          <a:xfrm>
            <a:off x="10154253" y="474233"/>
            <a:ext cx="1897407" cy="59660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Qatar</a:t>
            </a:r>
          </a:p>
          <a:p>
            <a:r>
              <a:rPr lang="en-US" sz="1600" dirty="0">
                <a:solidFill>
                  <a:schemeClr val="bg1"/>
                </a:solidFill>
              </a:rPr>
              <a:t>Romania</a:t>
            </a:r>
          </a:p>
          <a:p>
            <a:r>
              <a:rPr lang="en-US" sz="1600" dirty="0">
                <a:solidFill>
                  <a:schemeClr val="bg1"/>
                </a:solidFill>
              </a:rPr>
              <a:t>Russian Federation</a:t>
            </a:r>
          </a:p>
          <a:p>
            <a:r>
              <a:rPr lang="en-US" sz="1600" dirty="0">
                <a:solidFill>
                  <a:schemeClr val="bg1"/>
                </a:solidFill>
              </a:rPr>
              <a:t>Saudi Arabia</a:t>
            </a:r>
          </a:p>
          <a:p>
            <a:r>
              <a:rPr lang="en-US" sz="1600" dirty="0">
                <a:solidFill>
                  <a:schemeClr val="bg1"/>
                </a:solidFill>
              </a:rPr>
              <a:t>Senegal</a:t>
            </a:r>
          </a:p>
          <a:p>
            <a:r>
              <a:rPr lang="en-US" sz="1600" dirty="0">
                <a:solidFill>
                  <a:schemeClr val="bg1"/>
                </a:solidFill>
              </a:rPr>
              <a:t>Singapore</a:t>
            </a:r>
          </a:p>
          <a:p>
            <a:r>
              <a:rPr lang="en-US" sz="1600" dirty="0">
                <a:solidFill>
                  <a:schemeClr val="bg1"/>
                </a:solidFill>
              </a:rPr>
              <a:t>South Africa</a:t>
            </a:r>
          </a:p>
          <a:p>
            <a:r>
              <a:rPr lang="en-US" sz="1600" dirty="0">
                <a:solidFill>
                  <a:schemeClr val="bg1"/>
                </a:solidFill>
              </a:rPr>
              <a:t>Spain</a:t>
            </a:r>
          </a:p>
          <a:p>
            <a:r>
              <a:rPr lang="en-US" sz="1600" dirty="0">
                <a:solidFill>
                  <a:schemeClr val="bg1"/>
                </a:solidFill>
              </a:rPr>
              <a:t>Sri Lanka</a:t>
            </a:r>
          </a:p>
          <a:p>
            <a:r>
              <a:rPr lang="en-US" sz="1600" dirty="0">
                <a:solidFill>
                  <a:schemeClr val="bg1"/>
                </a:solidFill>
              </a:rPr>
              <a:t>Sweden</a:t>
            </a:r>
          </a:p>
          <a:p>
            <a:r>
              <a:rPr lang="en-US" sz="1600" dirty="0">
                <a:solidFill>
                  <a:schemeClr val="bg1"/>
                </a:solidFill>
              </a:rPr>
              <a:t>Switzerland</a:t>
            </a:r>
          </a:p>
          <a:p>
            <a:r>
              <a:rPr lang="en-US" sz="1600" dirty="0">
                <a:solidFill>
                  <a:schemeClr val="bg1"/>
                </a:solidFill>
              </a:rPr>
              <a:t>Thailand</a:t>
            </a:r>
          </a:p>
          <a:p>
            <a:r>
              <a:rPr lang="en-US" sz="1600" dirty="0">
                <a:solidFill>
                  <a:schemeClr val="bg1"/>
                </a:solidFill>
              </a:rPr>
              <a:t>Trinidad and Tobago</a:t>
            </a:r>
          </a:p>
          <a:p>
            <a:r>
              <a:rPr lang="en-US" sz="1600" dirty="0">
                <a:solidFill>
                  <a:schemeClr val="bg1"/>
                </a:solidFill>
              </a:rPr>
              <a:t>Turkey</a:t>
            </a:r>
          </a:p>
          <a:p>
            <a:r>
              <a:rPr lang="en-US" sz="1600" dirty="0">
                <a:solidFill>
                  <a:schemeClr val="bg1"/>
                </a:solidFill>
              </a:rPr>
              <a:t>Ukraine</a:t>
            </a:r>
          </a:p>
          <a:p>
            <a:r>
              <a:rPr lang="en-US" sz="1600" dirty="0">
                <a:solidFill>
                  <a:schemeClr val="bg1"/>
                </a:solidFill>
              </a:rPr>
              <a:t>UAE</a:t>
            </a:r>
          </a:p>
          <a:p>
            <a:r>
              <a:rPr lang="en-US" sz="1600" dirty="0">
                <a:solidFill>
                  <a:schemeClr val="bg1"/>
                </a:solidFill>
              </a:rPr>
              <a:t>United Kingdom</a:t>
            </a:r>
          </a:p>
          <a:p>
            <a:r>
              <a:rPr lang="en-US" sz="1600" dirty="0">
                <a:solidFill>
                  <a:schemeClr val="bg1"/>
                </a:solidFill>
              </a:rPr>
              <a:t>United States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Vietnam</a:t>
            </a:r>
          </a:p>
          <a:p>
            <a:r>
              <a:rPr lang="en-US" sz="1600" dirty="0">
                <a:solidFill>
                  <a:schemeClr val="bg1"/>
                </a:solidFill>
              </a:rPr>
              <a:t>Virgin Islands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749853-888D-EFBE-A8D4-009420C28930}"/>
              </a:ext>
            </a:extLst>
          </p:cNvPr>
          <p:cNvSpPr txBox="1">
            <a:spLocks/>
          </p:cNvSpPr>
          <p:nvPr/>
        </p:nvSpPr>
        <p:spPr>
          <a:xfrm>
            <a:off x="8701941" y="417730"/>
            <a:ext cx="2008152" cy="60977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Kazakhstan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Kenya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Korea, Republic of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Kuwait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Kyrgyzstan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Latvia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Lebanon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Lithuania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Macao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Malaysia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Malta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Mexico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Moldova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Nepal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Netherlands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New Zealand 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Nigeria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Pakistan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Peru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Philippines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Portugal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Puerto Rico</a:t>
            </a:r>
          </a:p>
          <a:p>
            <a:r>
              <a:rPr lang="en-US" sz="15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Poland</a:t>
            </a:r>
          </a:p>
          <a:p>
            <a:endParaRPr lang="en-US" sz="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08D1A89A-61CB-BE72-2FD3-1E1CEFF47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030" y="1343718"/>
            <a:ext cx="5109821" cy="307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FD9A67-8655-2F16-B3CD-1778B40AD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Why Are Certifications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56A14-C005-26F0-F557-0EE75D286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01" y="1743280"/>
            <a:ext cx="11732646" cy="4940391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Around the world, there are a lack of certified behavior analysts</a:t>
            </a:r>
          </a:p>
          <a:p>
            <a:endParaRPr lang="en-US" sz="2400" dirty="0"/>
          </a:p>
          <a:p>
            <a:r>
              <a:rPr lang="en-US" sz="2400" dirty="0"/>
              <a:t>Community Protection</a:t>
            </a:r>
          </a:p>
          <a:p>
            <a:pPr lvl="1"/>
            <a:r>
              <a:rPr lang="en-US" dirty="0"/>
              <a:t>Properly trained behavior analysts can be distinguished from improperly trained behavior analysts through certification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Ethical and professional behavior of the field can be known to the consumers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Clinical skills will be at a certain level with certified individuals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Transparency and identifiable behavioral expectations and professional commitments</a:t>
            </a:r>
          </a:p>
          <a:p>
            <a:pPr lvl="1"/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014322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2B1BC7-8684-78F2-49B0-7B5CFC2F0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Why Are Certifications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B84D0-EFAF-0779-E271-BCDC64D5A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137" y="1776172"/>
            <a:ext cx="11591171" cy="4787289"/>
          </a:xfrm>
        </p:spPr>
        <p:txBody>
          <a:bodyPr anchor="ctr">
            <a:normAutofit/>
          </a:bodyPr>
          <a:lstStyle/>
          <a:p>
            <a:r>
              <a:rPr lang="en-US" sz="3200" dirty="0"/>
              <a:t>Professional Acknowledgement!</a:t>
            </a:r>
          </a:p>
          <a:p>
            <a:pPr lvl="1"/>
            <a:r>
              <a:rPr lang="en-US" sz="3200" dirty="0"/>
              <a:t>Some people have dedicated their careers to ABA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Time, money, effort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Some haven’t!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This is a professional recognition for those who dedicated their lives to ABA</a:t>
            </a:r>
          </a:p>
        </p:txBody>
      </p:sp>
    </p:spTree>
    <p:extLst>
      <p:ext uri="{BB962C8B-B14F-4D97-AF65-F5344CB8AC3E}">
        <p14:creationId xmlns:p14="http://schemas.microsoft.com/office/powerpoint/2010/main" val="2551597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37C65-713F-1BDA-CAA0-D748041B5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Professional Advisory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44C37-EBE2-0726-E1B5-5CCB63B66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543" y="1622745"/>
            <a:ext cx="10992117" cy="4863574"/>
          </a:xfrm>
        </p:spPr>
        <p:txBody>
          <a:bodyPr anchor="ctr">
            <a:normAutofit/>
          </a:bodyPr>
          <a:lstStyle/>
          <a:p>
            <a:pPr lvl="1"/>
            <a:r>
              <a:rPr lang="en-US" sz="3200" dirty="0"/>
              <a:t>Understand obstacles and barriers to certification</a:t>
            </a:r>
          </a:p>
          <a:p>
            <a:pPr lvl="1"/>
            <a:r>
              <a:rPr lang="en-US" sz="3200" dirty="0"/>
              <a:t>Understand the international needs and DIFFERENCES</a:t>
            </a:r>
          </a:p>
          <a:p>
            <a:pPr lvl="3"/>
            <a:r>
              <a:rPr lang="en-US" sz="2600" dirty="0"/>
              <a:t>High Costs</a:t>
            </a:r>
          </a:p>
          <a:p>
            <a:pPr lvl="3"/>
            <a:r>
              <a:rPr lang="en-US" sz="2600" dirty="0"/>
              <a:t>Lack of Translations</a:t>
            </a:r>
          </a:p>
          <a:p>
            <a:pPr lvl="3"/>
            <a:r>
              <a:rPr lang="en-US" sz="2600" dirty="0"/>
              <a:t>Few test centers required for taking the exam</a:t>
            </a:r>
          </a:p>
          <a:p>
            <a:pPr lvl="3"/>
            <a:r>
              <a:rPr lang="en-US" sz="2600" dirty="0"/>
              <a:t>High costs of exams – travel, hotel, meals, risk, etc.</a:t>
            </a:r>
          </a:p>
          <a:p>
            <a:pPr lvl="3"/>
            <a:r>
              <a:rPr lang="en-US" sz="2600" dirty="0"/>
              <a:t>Lack of educational training options – university programs</a:t>
            </a:r>
          </a:p>
          <a:p>
            <a:pPr lvl="3"/>
            <a:r>
              <a:rPr lang="en-US" sz="2600" dirty="0"/>
              <a:t>Educational systems different around the world</a:t>
            </a:r>
          </a:p>
          <a:p>
            <a:pPr lvl="3"/>
            <a:r>
              <a:rPr lang="en-US" sz="2600" dirty="0"/>
              <a:t>Lack of Supervisors</a:t>
            </a:r>
          </a:p>
          <a:p>
            <a:pPr lvl="2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59720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37C65-713F-1BDA-CAA0-D748041B5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Professional Advisory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44C37-EBE2-0726-E1B5-5CCB63B66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57" y="1716968"/>
            <a:ext cx="10992117" cy="5141032"/>
          </a:xfrm>
        </p:spPr>
        <p:txBody>
          <a:bodyPr anchor="t">
            <a:normAutofit/>
          </a:bodyPr>
          <a:lstStyle/>
          <a:p>
            <a:pPr lvl="1"/>
            <a:r>
              <a:rPr lang="en-US" sz="3200" dirty="0"/>
              <a:t>Currently, 90 behavior analysts from 45 countries</a:t>
            </a:r>
          </a:p>
          <a:p>
            <a:pPr lvl="2"/>
            <a:r>
              <a:rPr lang="en-US" sz="2800" dirty="0"/>
              <a:t>Country and regional representatives</a:t>
            </a:r>
          </a:p>
          <a:p>
            <a:pPr lvl="2"/>
            <a:r>
              <a:rPr lang="en-US" sz="2800" dirty="0"/>
              <a:t>Ethics Committee</a:t>
            </a:r>
          </a:p>
          <a:p>
            <a:pPr lvl="2"/>
            <a:r>
              <a:rPr lang="en-US" sz="2800" dirty="0"/>
              <a:t>Accreditation Committee</a:t>
            </a:r>
          </a:p>
          <a:p>
            <a:pPr lvl="2"/>
            <a:r>
              <a:rPr lang="en-US" sz="2800" dirty="0"/>
              <a:t>Approved Content Provider Review Committee</a:t>
            </a:r>
          </a:p>
          <a:p>
            <a:pPr lvl="2"/>
            <a:r>
              <a:rPr lang="en-US" sz="2800" dirty="0"/>
              <a:t>Exam Review Committee</a:t>
            </a:r>
          </a:p>
          <a:p>
            <a:pPr lvl="2"/>
            <a:r>
              <a:rPr lang="en-US" sz="2800" dirty="0"/>
              <a:t>Social Media Committee</a:t>
            </a:r>
          </a:p>
          <a:p>
            <a:pPr lvl="2"/>
            <a:r>
              <a:rPr lang="en-US" sz="2800" dirty="0"/>
              <a:t>Committees by language</a:t>
            </a:r>
          </a:p>
          <a:p>
            <a:pPr lvl="1"/>
            <a:endParaRPr lang="en-US" dirty="0"/>
          </a:p>
          <a:p>
            <a:pPr lvl="2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402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873CDB-FACA-1D30-3B7E-328DDD63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89" y="260092"/>
            <a:ext cx="4092911" cy="7792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Document Translations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F88A4-B98B-2715-9B0D-94A2730A6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502" y="233778"/>
            <a:ext cx="2116239" cy="346987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000" dirty="0"/>
              <a:t>English</a:t>
            </a:r>
          </a:p>
          <a:p>
            <a:r>
              <a:rPr lang="en-US" sz="2000" dirty="0"/>
              <a:t>German</a:t>
            </a:r>
          </a:p>
          <a:p>
            <a:r>
              <a:rPr lang="en-US" sz="2000" dirty="0"/>
              <a:t>French</a:t>
            </a:r>
          </a:p>
          <a:p>
            <a:r>
              <a:rPr lang="en-US" sz="2000" dirty="0"/>
              <a:t>Portuguese</a:t>
            </a:r>
          </a:p>
          <a:p>
            <a:r>
              <a:rPr lang="en-US" sz="2000" dirty="0"/>
              <a:t>Spanish</a:t>
            </a:r>
          </a:p>
          <a:p>
            <a:r>
              <a:rPr lang="en-US" sz="2000" dirty="0"/>
              <a:t>Arabic</a:t>
            </a:r>
          </a:p>
          <a:p>
            <a:r>
              <a:rPr lang="en-US" sz="2000" dirty="0"/>
              <a:t>Hindi</a:t>
            </a:r>
          </a:p>
          <a:p>
            <a:r>
              <a:rPr lang="en-US" sz="2000" dirty="0"/>
              <a:t>Turkish</a:t>
            </a:r>
          </a:p>
          <a:p>
            <a:r>
              <a:rPr lang="en-US" sz="2000" dirty="0"/>
              <a:t>Japanese</a:t>
            </a:r>
          </a:p>
          <a:p>
            <a:endParaRPr lang="en-US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E6A277D-081D-968E-B71F-541795E91F69}"/>
              </a:ext>
            </a:extLst>
          </p:cNvPr>
          <p:cNvSpPr txBox="1">
            <a:spLocks/>
          </p:cNvSpPr>
          <p:nvPr/>
        </p:nvSpPr>
        <p:spPr>
          <a:xfrm>
            <a:off x="6414847" y="260092"/>
            <a:ext cx="2630477" cy="3331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Filipino</a:t>
            </a:r>
          </a:p>
          <a:p>
            <a:r>
              <a:rPr lang="en-US" sz="2000" dirty="0"/>
              <a:t>Romanian</a:t>
            </a:r>
          </a:p>
          <a:p>
            <a:r>
              <a:rPr lang="en-US" sz="2000" dirty="0"/>
              <a:t>Ukrainian</a:t>
            </a:r>
          </a:p>
          <a:p>
            <a:r>
              <a:rPr lang="en-US" sz="2000" dirty="0"/>
              <a:t>Vietnamese</a:t>
            </a:r>
          </a:p>
          <a:p>
            <a:r>
              <a:rPr lang="en-US" sz="2000" dirty="0"/>
              <a:t>Chinese/Mandarin</a:t>
            </a:r>
          </a:p>
          <a:p>
            <a:r>
              <a:rPr lang="en-US" sz="2000" dirty="0"/>
              <a:t>Mongolian</a:t>
            </a:r>
          </a:p>
          <a:p>
            <a:r>
              <a:rPr lang="en-US" sz="2000" dirty="0"/>
              <a:t>Georgian</a:t>
            </a:r>
          </a:p>
          <a:p>
            <a:r>
              <a:rPr lang="en-US" sz="2000" dirty="0"/>
              <a:t>Russian</a:t>
            </a:r>
          </a:p>
          <a:p>
            <a:r>
              <a:rPr lang="en-US" sz="2000" dirty="0"/>
              <a:t>Hungarian</a:t>
            </a:r>
          </a:p>
          <a:p>
            <a:r>
              <a:rPr lang="en-US" sz="2000" dirty="0"/>
              <a:t>Italian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24564EF-8229-63C5-A0D5-E8E2B7D90932}"/>
              </a:ext>
            </a:extLst>
          </p:cNvPr>
          <p:cNvSpPr txBox="1">
            <a:spLocks/>
          </p:cNvSpPr>
          <p:nvPr/>
        </p:nvSpPr>
        <p:spPr>
          <a:xfrm>
            <a:off x="447332" y="4470035"/>
            <a:ext cx="3020589" cy="7792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>
                <a:solidFill>
                  <a:srgbClr val="FFFFFF"/>
                </a:solidFill>
              </a:rPr>
              <a:t>Exam Translations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5FE36BE-16BC-40B9-218D-0E65666E3325}"/>
              </a:ext>
            </a:extLst>
          </p:cNvPr>
          <p:cNvSpPr txBox="1">
            <a:spLocks/>
          </p:cNvSpPr>
          <p:nvPr/>
        </p:nvSpPr>
        <p:spPr>
          <a:xfrm>
            <a:off x="4300306" y="4171570"/>
            <a:ext cx="2116239" cy="2551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English</a:t>
            </a:r>
          </a:p>
          <a:p>
            <a:r>
              <a:rPr lang="en-US" sz="2000" dirty="0"/>
              <a:t>Arabic</a:t>
            </a:r>
          </a:p>
          <a:p>
            <a:r>
              <a:rPr lang="en-US" sz="2000" dirty="0"/>
              <a:t>Portuguese</a:t>
            </a:r>
          </a:p>
          <a:p>
            <a:r>
              <a:rPr lang="en-US" sz="2000" dirty="0"/>
              <a:t>Russian</a:t>
            </a:r>
          </a:p>
          <a:p>
            <a:r>
              <a:rPr lang="en-US" sz="2000" dirty="0"/>
              <a:t>Japanese</a:t>
            </a:r>
          </a:p>
          <a:p>
            <a:r>
              <a:rPr lang="en-US" sz="2000" dirty="0"/>
              <a:t>Spanish</a:t>
            </a:r>
          </a:p>
          <a:p>
            <a:endParaRPr lang="en-US" sz="2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632946-9306-BE1F-602B-43CA5D9CAECB}"/>
              </a:ext>
            </a:extLst>
          </p:cNvPr>
          <p:cNvSpPr txBox="1">
            <a:spLocks/>
          </p:cNvSpPr>
          <p:nvPr/>
        </p:nvSpPr>
        <p:spPr>
          <a:xfrm>
            <a:off x="6573289" y="4023556"/>
            <a:ext cx="2116239" cy="2663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Italian</a:t>
            </a:r>
          </a:p>
          <a:p>
            <a:r>
              <a:rPr lang="en-US" sz="2000" dirty="0"/>
              <a:t>French</a:t>
            </a:r>
          </a:p>
          <a:p>
            <a:r>
              <a:rPr lang="en-US" sz="2000" dirty="0">
                <a:solidFill>
                  <a:srgbClr val="FF0000"/>
                </a:solidFill>
              </a:rPr>
              <a:t>Hungarian</a:t>
            </a:r>
          </a:p>
          <a:p>
            <a:r>
              <a:rPr lang="en-US" sz="2000" dirty="0">
                <a:solidFill>
                  <a:srgbClr val="FF0000"/>
                </a:solidFill>
              </a:rPr>
              <a:t>Lithuanian</a:t>
            </a:r>
          </a:p>
          <a:p>
            <a:r>
              <a:rPr lang="en-US" sz="2000" dirty="0">
                <a:solidFill>
                  <a:srgbClr val="FF0000"/>
                </a:solidFill>
              </a:rPr>
              <a:t>Romanian</a:t>
            </a:r>
          </a:p>
          <a:p>
            <a:r>
              <a:rPr lang="en-US" sz="2000" dirty="0">
                <a:solidFill>
                  <a:srgbClr val="FF0000"/>
                </a:solidFill>
              </a:rPr>
              <a:t>Turkish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5879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A08D0-A5F4-F360-FFCD-6E6A7F1D0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5600">
                <a:solidFill>
                  <a:schemeClr val="bg1"/>
                </a:solidFill>
              </a:rPr>
              <a:t>Examination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1553D5-294E-C281-9BE6-80874E4464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740501"/>
              </p:ext>
            </p:extLst>
          </p:nvPr>
        </p:nvGraphicFramePr>
        <p:xfrm>
          <a:off x="5381145" y="1361732"/>
          <a:ext cx="6350884" cy="4763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6832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802536-1C71-FF3A-DB03-57210EBD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Lack of Educational Training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95A21-17F2-3E84-04F6-ECFE6435D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72" y="1735494"/>
            <a:ext cx="11732646" cy="4935021"/>
          </a:xfrm>
        </p:spPr>
        <p:txBody>
          <a:bodyPr anchor="t">
            <a:normAutofit/>
          </a:bodyPr>
          <a:lstStyle/>
          <a:p>
            <a:r>
              <a:rPr lang="en-US" sz="2000" dirty="0"/>
              <a:t>Previous certification board required education to come only from credit-bearing institutions (i.e., colleges and universities).</a:t>
            </a:r>
          </a:p>
          <a:p>
            <a:pPr lvl="1"/>
            <a:r>
              <a:rPr lang="en-US" sz="2000" dirty="0"/>
              <a:t>Very difficulty to convince a university to add courses, hire faculty, add a program</a:t>
            </a:r>
          </a:p>
          <a:p>
            <a:pPr lvl="1"/>
            <a:r>
              <a:rPr lang="en-US" sz="2000" dirty="0"/>
              <a:t>Selling classes requires a market of potential students</a:t>
            </a:r>
          </a:p>
          <a:p>
            <a:pPr lvl="2"/>
            <a:r>
              <a:rPr lang="en-US" sz="1600" dirty="0"/>
              <a:t>Without credentialed professionals, the market and the profession is very difficult to define</a:t>
            </a:r>
          </a:p>
          <a:p>
            <a:pPr lvl="1"/>
            <a:endParaRPr lang="en-US" sz="2000" dirty="0"/>
          </a:p>
          <a:p>
            <a:r>
              <a:rPr lang="en-US" sz="2000" dirty="0"/>
              <a:t>IBAO solutions</a:t>
            </a:r>
          </a:p>
          <a:p>
            <a:pPr lvl="1"/>
            <a:r>
              <a:rPr lang="en-US" sz="2000" dirty="0"/>
              <a:t>Allow non-credit bearing organizations and individuals to deliver the content</a:t>
            </a:r>
          </a:p>
          <a:p>
            <a:pPr lvl="2"/>
            <a:r>
              <a:rPr lang="en-US" dirty="0"/>
              <a:t>Individuals, ABA Organizations, Providers</a:t>
            </a:r>
          </a:p>
          <a:p>
            <a:pPr lvl="2"/>
            <a:endParaRPr lang="en-US" dirty="0"/>
          </a:p>
          <a:p>
            <a:pPr lvl="1"/>
            <a:r>
              <a:rPr lang="en-US" sz="2000" i="1" u="sng" dirty="0"/>
              <a:t>If the instructors are well qualified</a:t>
            </a:r>
            <a:r>
              <a:rPr lang="en-US" sz="2000" dirty="0"/>
              <a:t>, it should not matter if they work for a university or a practitioner organization – certifications are practitioner certifications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When there are more certified professionals and the field can be defined by this, colleges and universities will see more value in expanding their course catalogs</a:t>
            </a:r>
          </a:p>
        </p:txBody>
      </p:sp>
    </p:spTree>
    <p:extLst>
      <p:ext uri="{BB962C8B-B14F-4D97-AF65-F5344CB8AC3E}">
        <p14:creationId xmlns:p14="http://schemas.microsoft.com/office/powerpoint/2010/main" val="439673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312D5-2CF3-0AB7-D549-4DCE3849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IBAO Providers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F64A9-EAB9-BB26-5589-462601216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4000" dirty="0"/>
              <a:t>200+ Approved Content Providers</a:t>
            </a:r>
          </a:p>
          <a:p>
            <a:pPr marL="457200" lvl="1" indent="0">
              <a:buNone/>
            </a:pPr>
            <a:endParaRPr lang="en-US" sz="4000" dirty="0"/>
          </a:p>
          <a:p>
            <a:r>
              <a:rPr lang="en-US" sz="4000" dirty="0"/>
              <a:t>175 Approved CEU Providers</a:t>
            </a:r>
          </a:p>
          <a:p>
            <a:endParaRPr lang="en-US" sz="4000" dirty="0"/>
          </a:p>
          <a:p>
            <a:r>
              <a:rPr lang="en-US" sz="4000" dirty="0"/>
              <a:t>16 Different Languages</a:t>
            </a:r>
          </a:p>
        </p:txBody>
      </p:sp>
    </p:spTree>
    <p:extLst>
      <p:ext uri="{BB962C8B-B14F-4D97-AF65-F5344CB8AC3E}">
        <p14:creationId xmlns:p14="http://schemas.microsoft.com/office/powerpoint/2010/main" val="140979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312D5-2CF3-0AB7-D549-4DCE3849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05" y="586855"/>
            <a:ext cx="3492683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</a:rPr>
              <a:t>Kazakhstan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F64A9-EAB9-BB26-5589-462601216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4810" y="649480"/>
            <a:ext cx="7881785" cy="5546047"/>
          </a:xfrm>
        </p:spPr>
        <p:txBody>
          <a:bodyPr anchor="ctr">
            <a:normAutofit/>
          </a:bodyPr>
          <a:lstStyle/>
          <a:p>
            <a:r>
              <a:rPr lang="en-US" sz="3600" b="0" i="0" u="none" strike="noStrike" dirty="0">
                <a:solidFill>
                  <a:srgbClr val="212529"/>
                </a:solidFill>
                <a:effectLst/>
                <a:latin typeface="Poppins" pitchFamily="2" charset="77"/>
              </a:rPr>
              <a:t>Academy of Behavior Analysis</a:t>
            </a:r>
          </a:p>
          <a:p>
            <a:pPr marL="457200" lvl="1" indent="0">
              <a:buNone/>
            </a:pPr>
            <a:endParaRPr lang="en-US" sz="4000" dirty="0"/>
          </a:p>
          <a:p>
            <a:pPr lvl="1"/>
            <a:r>
              <a:rPr lang="en-US" sz="3600" b="0" i="0" u="none" strike="noStrike" dirty="0" err="1">
                <a:solidFill>
                  <a:srgbClr val="212529"/>
                </a:solidFill>
                <a:effectLst/>
                <a:latin typeface="Poppins" pitchFamily="2" charset="77"/>
              </a:rPr>
              <a:t>Zhanna</a:t>
            </a:r>
            <a:r>
              <a:rPr lang="en-US" sz="3600" dirty="0">
                <a:solidFill>
                  <a:srgbClr val="212529"/>
                </a:solidFill>
                <a:latin typeface="Poppins" pitchFamily="2" charset="77"/>
              </a:rPr>
              <a:t> </a:t>
            </a:r>
            <a:r>
              <a:rPr lang="en-US" sz="3600" b="0" i="0" u="none" strike="noStrike" dirty="0" err="1">
                <a:solidFill>
                  <a:srgbClr val="212529"/>
                </a:solidFill>
                <a:effectLst/>
                <a:latin typeface="Poppins" pitchFamily="2" charset="77"/>
              </a:rPr>
              <a:t>Kaliyeva</a:t>
            </a:r>
            <a:r>
              <a:rPr lang="en-US" sz="3600" dirty="0">
                <a:solidFill>
                  <a:srgbClr val="212529"/>
                </a:solidFill>
                <a:latin typeface="Poppins" pitchFamily="2" charset="77"/>
              </a:rPr>
              <a:t>, </a:t>
            </a:r>
            <a:r>
              <a:rPr lang="en-US" sz="3600" b="0" i="0" u="none" strike="noStrike" dirty="0">
                <a:solidFill>
                  <a:srgbClr val="212529"/>
                </a:solidFill>
                <a:effectLst/>
                <a:latin typeface="Poppins" pitchFamily="2" charset="77"/>
              </a:rPr>
              <a:t>BCBA, IBA</a:t>
            </a:r>
          </a:p>
          <a:p>
            <a:pPr lvl="1"/>
            <a:endParaRPr lang="en-US" sz="3600" dirty="0">
              <a:solidFill>
                <a:srgbClr val="212529"/>
              </a:solidFill>
              <a:latin typeface="Poppins" pitchFamily="2" charset="77"/>
            </a:endParaRPr>
          </a:p>
          <a:p>
            <a:pPr lvl="2"/>
            <a:r>
              <a:rPr lang="en-US" sz="3200" dirty="0">
                <a:solidFill>
                  <a:srgbClr val="212529"/>
                </a:solidFill>
                <a:latin typeface="Poppins" pitchFamily="2" charset="77"/>
              </a:rPr>
              <a:t>Kazakh and Russian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6382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CD5A04-E462-CFD4-5C3C-843B8EA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5100">
                <a:solidFill>
                  <a:schemeClr val="bg1"/>
                </a:solidFill>
              </a:rPr>
              <a:t>International Behavior Analyst (IBA)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6C97E6-7D64-0D40-A623-EAA187B903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6275246"/>
              </p:ext>
            </p:extLst>
          </p:nvPr>
        </p:nvGraphicFramePr>
        <p:xfrm>
          <a:off x="5468389" y="1026232"/>
          <a:ext cx="6263640" cy="5098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5023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5D8A5-DF64-0374-ED64-54B8E2800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5100" dirty="0">
                <a:solidFill>
                  <a:schemeClr val="bg1"/>
                </a:solidFill>
              </a:rPr>
              <a:t>International Behavior Therapist (IBT)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BA7900-C712-5CD8-EAD0-6C13D53197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0279850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67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3EC7E-7FCB-9140-A39E-8CE479D65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Required CEUs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54C48-115A-43E8-3E85-9257E0C31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610" y="1837972"/>
            <a:ext cx="10752425" cy="4725489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General ABA Topics</a:t>
            </a:r>
          </a:p>
          <a:p>
            <a:endParaRPr lang="en-US" dirty="0"/>
          </a:p>
          <a:p>
            <a:r>
              <a:rPr lang="en-US" dirty="0"/>
              <a:t>Ethics</a:t>
            </a:r>
          </a:p>
          <a:p>
            <a:endParaRPr lang="en-US" dirty="0"/>
          </a:p>
          <a:p>
            <a:r>
              <a:rPr lang="en-US" dirty="0"/>
              <a:t>Supervision</a:t>
            </a:r>
          </a:p>
          <a:p>
            <a:endParaRPr lang="en-US" dirty="0"/>
          </a:p>
          <a:p>
            <a:r>
              <a:rPr lang="en-US" dirty="0"/>
              <a:t>Cultural</a:t>
            </a:r>
          </a:p>
          <a:p>
            <a:pPr lvl="1"/>
            <a:r>
              <a:rPr lang="en-US" sz="2800" dirty="0"/>
              <a:t>Broad range of topics that include regional or national difference, religion, race, gender, sexuality, neurodiversity, and non-clinical practice issues and their intersection with ABA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9326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58C31-DE3B-F5CD-A2CB-6C8A4F2F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BED9C-4484-2957-943E-2BAB1C014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237" y="1885279"/>
            <a:ext cx="9724031" cy="3683358"/>
          </a:xfrm>
        </p:spPr>
        <p:txBody>
          <a:bodyPr anchor="t">
            <a:normAutofit/>
          </a:bodyPr>
          <a:lstStyle/>
          <a:p>
            <a:r>
              <a:rPr lang="en-US" dirty="0"/>
              <a:t>Aspirational Guidelines</a:t>
            </a:r>
          </a:p>
          <a:p>
            <a:endParaRPr lang="en-US" dirty="0"/>
          </a:p>
          <a:p>
            <a:r>
              <a:rPr lang="en-US" dirty="0"/>
              <a:t>Not a Black and White “Code”</a:t>
            </a:r>
          </a:p>
          <a:p>
            <a:endParaRPr lang="en-US" dirty="0"/>
          </a:p>
          <a:p>
            <a:r>
              <a:rPr lang="en-US" dirty="0"/>
              <a:t>When in doubt, IBAO has an Ethical Problem-Solving Model</a:t>
            </a:r>
          </a:p>
        </p:txBody>
      </p:sp>
    </p:spTree>
    <p:extLst>
      <p:ext uri="{BB962C8B-B14F-4D97-AF65-F5344CB8AC3E}">
        <p14:creationId xmlns:p14="http://schemas.microsoft.com/office/powerpoint/2010/main" val="785096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E8D11-6E44-6D0A-7554-C47C751F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Why an International Standard?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AE132-8CDD-6CAC-E5D6-26865792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682" y="203792"/>
            <a:ext cx="7793518" cy="6425608"/>
          </a:xfrm>
        </p:spPr>
        <p:txBody>
          <a:bodyPr anchor="t">
            <a:normAutofit/>
          </a:bodyPr>
          <a:lstStyle/>
          <a:p>
            <a:r>
              <a:rPr lang="en-US" sz="2000" dirty="0"/>
              <a:t>Lack of appropriate autism and Developmental Disabilities awareness and information around the world</a:t>
            </a:r>
          </a:p>
          <a:p>
            <a:endParaRPr lang="en-US" sz="2000" dirty="0"/>
          </a:p>
          <a:p>
            <a:r>
              <a:rPr lang="en-US" sz="2000" dirty="0"/>
              <a:t>Lack of understanding of ABA around the world</a:t>
            </a:r>
          </a:p>
          <a:p>
            <a:endParaRPr lang="en-US" sz="2000" dirty="0"/>
          </a:p>
          <a:p>
            <a:r>
              <a:rPr lang="en-US" sz="2000" dirty="0"/>
              <a:t>Each community is defining this profession. Let’s define it together so that it does not mean 77 different things 5 years from now</a:t>
            </a:r>
          </a:p>
          <a:p>
            <a:endParaRPr lang="en-US" sz="2000" dirty="0"/>
          </a:p>
          <a:p>
            <a:r>
              <a:rPr lang="en-US" sz="2000" dirty="0"/>
              <a:t>Grow the transparent expectation of ethical practice </a:t>
            </a:r>
            <a:r>
              <a:rPr lang="en-US" sz="2000" i="1" dirty="0"/>
              <a:t>everywhere</a:t>
            </a:r>
            <a:r>
              <a:rPr lang="en-US" sz="2000" dirty="0"/>
              <a:t> so the global community knows who we are and what we are not</a:t>
            </a:r>
          </a:p>
          <a:p>
            <a:endParaRPr lang="en-US" sz="2000" dirty="0"/>
          </a:p>
          <a:p>
            <a:r>
              <a:rPr lang="en-US" sz="2000" dirty="0"/>
              <a:t>Telehealth</a:t>
            </a:r>
          </a:p>
          <a:p>
            <a:endParaRPr lang="en-US" sz="2000" dirty="0"/>
          </a:p>
          <a:p>
            <a:r>
              <a:rPr lang="en-US" sz="2000" dirty="0"/>
              <a:t>Practicing in multiple countries</a:t>
            </a:r>
          </a:p>
          <a:p>
            <a:endParaRPr lang="en-US" sz="2000" dirty="0"/>
          </a:p>
          <a:p>
            <a:r>
              <a:rPr lang="en-US" sz="2000" dirty="0"/>
              <a:t>International ethics and expectations formed by the international community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07964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invertebrate&#10;&#10;Description automatically generated">
            <a:extLst>
              <a:ext uri="{FF2B5EF4-FFF2-40B4-BE49-F238E27FC236}">
                <a16:creationId xmlns:a16="http://schemas.microsoft.com/office/drawing/2014/main" id="{481085B2-A100-3643-09EC-102FEC313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00" b="3103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793021E-A691-893A-DEAB-8B5BAA867A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64" r="2" b="19429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3E7086-6A2A-B6E6-2204-02BFAA71C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8126" y="4425818"/>
            <a:ext cx="4996350" cy="91471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/>
              <a:t>Questions?</a:t>
            </a: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r>
              <a:rPr lang="en-US" sz="4400" dirty="0" err="1"/>
              <a:t>www.theIBAO.com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0032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21879</TotalTime>
  <Words>897</Words>
  <Application>Microsoft Macintosh PowerPoint</Application>
  <PresentationFormat>Widescreen</PresentationFormat>
  <Paragraphs>247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Helvetica</vt:lpstr>
      <vt:lpstr>Poppins</vt:lpstr>
      <vt:lpstr>Office Theme</vt:lpstr>
      <vt:lpstr>International Behavior Analysis Organization  Promoting International Certification in ABA Around the World </vt:lpstr>
      <vt:lpstr>What is the International Behavior Analysis Organization?                                                IBAO</vt:lpstr>
      <vt:lpstr>Providing Certifications Around the World</vt:lpstr>
      <vt:lpstr>Global Training Standards</vt:lpstr>
      <vt:lpstr>Why Are Certifications Important?</vt:lpstr>
      <vt:lpstr>Why Are Certifications Important?</vt:lpstr>
      <vt:lpstr>Professional Advisory Board</vt:lpstr>
      <vt:lpstr>Professional Advisory Board</vt:lpstr>
      <vt:lpstr>Document Translations</vt:lpstr>
      <vt:lpstr>Examination</vt:lpstr>
      <vt:lpstr>Lack of Educational Training Options</vt:lpstr>
      <vt:lpstr>IBAO Providers</vt:lpstr>
      <vt:lpstr>Kazakhstan</vt:lpstr>
      <vt:lpstr>International Behavior Analyst (IBA)</vt:lpstr>
      <vt:lpstr>International Behavior Therapist (IBT)</vt:lpstr>
      <vt:lpstr>Required CEUs</vt:lpstr>
      <vt:lpstr>Ethics</vt:lpstr>
      <vt:lpstr>Why an International Standard?</vt:lpstr>
      <vt:lpstr>Questions?    www.theIBAO.com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Behavior Analysis Organization</dc:title>
  <dc:creator>Michael Mueller</dc:creator>
  <cp:lastModifiedBy>mmueller theibao.com</cp:lastModifiedBy>
  <cp:revision>35</cp:revision>
  <dcterms:created xsi:type="dcterms:W3CDTF">2022-04-13T13:37:47Z</dcterms:created>
  <dcterms:modified xsi:type="dcterms:W3CDTF">2024-04-13T23:45:05Z</dcterms:modified>
</cp:coreProperties>
</file>