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38308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83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487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695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523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655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428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71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51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659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295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64817BB9-3933-4983-813A-E3D54536CE95}" type="datetimeFigureOut">
              <a:rPr lang="ru-RU" smtClean="0"/>
              <a:t>10.04.2024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8D3386-5E40-49D7-8A00-41CCE96C0A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9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2B53E-5603-4B19-A75D-EE1B1B2972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Аутизм в Кыргызстане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D1EECF-E23F-4DC7-B0F3-CB1528CB19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Бегимай</a:t>
            </a:r>
            <a:r>
              <a:rPr lang="ru-RU" dirty="0"/>
              <a:t> </a:t>
            </a:r>
            <a:r>
              <a:rPr lang="ru-RU" dirty="0" err="1"/>
              <a:t>Капарова</a:t>
            </a:r>
            <a:r>
              <a:rPr lang="ru-RU" dirty="0"/>
              <a:t>, 2024</a:t>
            </a:r>
          </a:p>
          <a:p>
            <a:r>
              <a:rPr lang="en-US" dirty="0" err="1"/>
              <a:t>BCaBA</a:t>
            </a:r>
            <a:r>
              <a:rPr lang="en-US" dirty="0"/>
              <a:t>, IBA, CBA-S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00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5A00A8-85A5-4F7C-B385-DBC00AB93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Статистика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8FFED3-8AA9-40C4-AA3E-FC1EFAF08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9091950" cy="4351337"/>
          </a:xfrm>
        </p:spPr>
        <p:txBody>
          <a:bodyPr>
            <a:normAutofit/>
          </a:bodyPr>
          <a:lstStyle/>
          <a:p>
            <a:r>
              <a:rPr lang="ru-RU" sz="2400" i="0" dirty="0">
                <a:effectLst/>
              </a:rPr>
              <a:t>В Кыргызстане, по данным Республиканской медико-социальной экспертной комиссии, на 2021 год насчитывается порядка 630 детей с аутизмом.</a:t>
            </a:r>
          </a:p>
          <a:p>
            <a:r>
              <a:rPr lang="ru-RU" sz="2400" dirty="0"/>
              <a:t>По неофициальным данным более 20 тыс. людей с аутизмом</a:t>
            </a:r>
          </a:p>
          <a:p>
            <a:r>
              <a:rPr lang="ru-RU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Потребность в услугах реабилитации, социализации и инклюзивном обучении испытывают более 35 тыс. детей с инвалидностью, но их потребности покрываются не более, чем на 10%.</a:t>
            </a:r>
            <a:br>
              <a:rPr lang="ru-RU" sz="2400" b="1" dirty="0"/>
            </a:b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33130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E9E03-35B2-42C7-BD06-42CC88D4A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делает государство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6EAF31-2C00-4A1A-B685-236AB6620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828800"/>
            <a:ext cx="9091950" cy="4351337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0000"/>
                </a:solidFill>
              </a:rPr>
              <a:t>Б</a:t>
            </a:r>
            <a:r>
              <a:rPr lang="ru-RU" sz="2400" b="0" i="0" dirty="0">
                <a:solidFill>
                  <a:srgbClr val="000000"/>
                </a:solidFill>
                <a:effectLst/>
              </a:rPr>
              <a:t>ыла ратифицирована и принята Конвенция ООН по правам инвалидов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ru-RU" sz="2400" dirty="0">
                <a:solidFill>
                  <a:srgbClr val="000000"/>
                </a:solidFill>
              </a:rPr>
              <a:t>в</a:t>
            </a:r>
            <a:r>
              <a:rPr lang="en-US" sz="2400" dirty="0">
                <a:solidFill>
                  <a:srgbClr val="000000"/>
                </a:solidFill>
              </a:rPr>
              <a:t> 201</a:t>
            </a:r>
            <a:r>
              <a:rPr lang="ru-RU" sz="2400" dirty="0">
                <a:solidFill>
                  <a:srgbClr val="000000"/>
                </a:solidFill>
              </a:rPr>
              <a:t>9 году</a:t>
            </a:r>
          </a:p>
          <a:p>
            <a:r>
              <a:rPr lang="ru-RU" sz="2400" b="0" i="0" dirty="0">
                <a:effectLst/>
              </a:rPr>
              <a:t>Дети с ДЦП, аутизмом, синдромом Дауна не будут повторно проходить МСЭК, справка об инвалидности </a:t>
            </a:r>
            <a:r>
              <a:rPr lang="ru-RU" sz="2400" dirty="0"/>
              <a:t>б</a:t>
            </a:r>
            <a:r>
              <a:rPr lang="ru-RU" sz="2400" b="0" i="0" dirty="0">
                <a:effectLst/>
              </a:rPr>
              <a:t>удет выдаваться бессрочная</a:t>
            </a:r>
            <a:endParaRPr lang="ru-RU" sz="2400" dirty="0">
              <a:solidFill>
                <a:srgbClr val="000000"/>
              </a:solidFill>
            </a:endParaRPr>
          </a:p>
          <a:p>
            <a:r>
              <a:rPr lang="ru-RU" sz="2400" b="0" i="0" dirty="0">
                <a:solidFill>
                  <a:srgbClr val="000000"/>
                </a:solidFill>
                <a:effectLst/>
              </a:rPr>
              <a:t>В 2019 году была принята концепция по инклюзивному образованию. из-за ковида, политических потрясений и изменения структур госорганы отложили решение многих вопросов по инклюзии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2629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BC209-3541-4C3B-8B04-48CC2B354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делает государство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6F925F-D28C-4A7B-AF3A-1408DB841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1828800"/>
            <a:ext cx="9317033" cy="4351337"/>
          </a:xfrm>
        </p:spPr>
        <p:txBody>
          <a:bodyPr>
            <a:noAutofit/>
          </a:bodyPr>
          <a:lstStyle/>
          <a:p>
            <a:r>
              <a:rPr lang="ru-RU" sz="2400" dirty="0"/>
              <a:t>Ежемесячное пособие в размере 8 тысяч сомов (94,33 доллара). </a:t>
            </a:r>
          </a:p>
          <a:p>
            <a:r>
              <a:rPr lang="ru-RU" sz="2400" dirty="0"/>
              <a:t>Кроме того, в целях оказания поддержки родителям, имеющим детей с ограниченными возможностями здоровья, в 2018 году был введен новый вид социальной услуги «Персональный ассистент». Он предусматривает ежемесячную выплату в размере 4900 сомов (57,79 долларов).</a:t>
            </a:r>
          </a:p>
          <a:p>
            <a:r>
              <a:rPr lang="ru-RU" sz="2400" dirty="0"/>
              <a:t>В настоящее время существует 14 специализированных дошкольных образовательных организаций (11 из которых расположены в г. Бишкеке), которые обслуживают 1,775 детей. Детей с аутизмом в их числе нет</a:t>
            </a:r>
          </a:p>
        </p:txBody>
      </p:sp>
    </p:spTree>
    <p:extLst>
      <p:ext uri="{BB962C8B-B14F-4D97-AF65-F5344CB8AC3E}">
        <p14:creationId xmlns:p14="http://schemas.microsoft.com/office/powerpoint/2010/main" val="775666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296C8-7312-4791-9942-56FC58B38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делает государство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85C0A4-BA4C-4AE0-865C-53CD83681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1828800"/>
            <a:ext cx="9692639" cy="4351337"/>
          </a:xfrm>
        </p:spPr>
        <p:txBody>
          <a:bodyPr>
            <a:noAutofit/>
          </a:bodyPr>
          <a:lstStyle/>
          <a:p>
            <a:r>
              <a:rPr lang="ru-RU" sz="2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ru-RU" sz="2400" dirty="0"/>
              <a:t>Минобразования Салтанат Мамбетова сообщила, что ведомство разработало положение об организации сопровождения детей с инвалидностью в школах.</a:t>
            </a:r>
            <a:br>
              <a:rPr lang="ru-RU" sz="2400" dirty="0"/>
            </a:br>
            <a:br>
              <a:rPr lang="ru-RU" sz="2400" dirty="0"/>
            </a:br>
            <a:r>
              <a:rPr lang="ru-RU" sz="2400" dirty="0"/>
              <a:t>По ее словам, в рамках этого документа в 20 школах по всей стране внедрят пилотный проект. Он предусматривает, что детей с инвалидностью будут сопровождать педагоги, то есть помогать детям ориентироваться в образовательном процессе и осваивать учебный материал. Учителя, которые будут работать в качестве тьюторов, сейчас проходят специальное обучение. Планируется, что процесс сопровождения начнется уже в третьей четверти текущего 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2159073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2A01DB-FF81-4F4B-8621-44B890F57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Частный сектор и общественные объединения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2C56DB-F4F9-4704-804B-89FC8DAE6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1" y="1828800"/>
            <a:ext cx="9570251" cy="4351337"/>
          </a:xfrm>
        </p:spPr>
        <p:txBody>
          <a:bodyPr>
            <a:normAutofit/>
          </a:bodyPr>
          <a:lstStyle/>
          <a:p>
            <a:r>
              <a:rPr lang="ru-RU" sz="2400" dirty="0"/>
              <a:t>Частные коррекционные центры предоставляют услуги дошкольного образования и коррекционные занятия</a:t>
            </a:r>
          </a:p>
          <a:p>
            <a:r>
              <a:rPr lang="ru-RU" sz="2400" dirty="0"/>
              <a:t>Наблюдается рост частных АВА центров, но и они полностью заполнены</a:t>
            </a:r>
          </a:p>
          <a:p>
            <a:r>
              <a:rPr lang="ru-RU" sz="2400" dirty="0"/>
              <a:t>Большинство семей не имеют возможности посещать частные центры из- за дороговизны услуг</a:t>
            </a:r>
          </a:p>
          <a:p>
            <a:r>
              <a:rPr lang="ru-RU" sz="2400" dirty="0"/>
              <a:t>Услуги частного сектора сосредоточены в Бишкеке и в Оше, в отдаленных районах, деревнях и селах таких центров нет</a:t>
            </a:r>
          </a:p>
        </p:txBody>
      </p:sp>
    </p:spTree>
    <p:extLst>
      <p:ext uri="{BB962C8B-B14F-4D97-AF65-F5344CB8AC3E}">
        <p14:creationId xmlns:p14="http://schemas.microsoft.com/office/powerpoint/2010/main" val="764373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24A49B-F078-4F5F-8717-BE2764FFA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Частный сектор и общественные объединения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947806-A62E-4258-838A-FF7D58B3B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Рука в руке</a:t>
            </a:r>
          </a:p>
          <a:p>
            <a:pPr lvl="1"/>
            <a:r>
              <a:rPr lang="ru-RU" sz="2400" dirty="0"/>
              <a:t>Обучение и психологическая поддержка родителей</a:t>
            </a:r>
          </a:p>
          <a:p>
            <a:pPr lvl="1"/>
            <a:r>
              <a:rPr lang="ru-RU" sz="2400" dirty="0"/>
              <a:t>Индивидуальные АВА занятия </a:t>
            </a:r>
          </a:p>
          <a:p>
            <a:pPr lvl="1"/>
            <a:r>
              <a:rPr lang="ru-RU" sz="2400" dirty="0"/>
              <a:t>70 детей</a:t>
            </a:r>
          </a:p>
          <a:p>
            <a:r>
              <a:rPr lang="ru-RU" sz="2400" dirty="0"/>
              <a:t>Аутизм победим</a:t>
            </a:r>
          </a:p>
          <a:p>
            <a:pPr lvl="1"/>
            <a:r>
              <a:rPr lang="ru-RU" sz="2400" dirty="0"/>
              <a:t>Обучение сопровождение родителей</a:t>
            </a:r>
          </a:p>
          <a:p>
            <a:pPr lvl="1"/>
            <a:r>
              <a:rPr lang="ru-RU" sz="2400" dirty="0"/>
              <a:t>Упор на физическое и </a:t>
            </a:r>
            <a:r>
              <a:rPr lang="ru-RU" sz="2400" dirty="0" err="1"/>
              <a:t>сенсо</a:t>
            </a:r>
            <a:r>
              <a:rPr lang="ru-RU" sz="2400" dirty="0"/>
              <a:t>-моторное развитие</a:t>
            </a:r>
          </a:p>
        </p:txBody>
      </p:sp>
    </p:spTree>
    <p:extLst>
      <p:ext uri="{BB962C8B-B14F-4D97-AF65-F5344CB8AC3E}">
        <p14:creationId xmlns:p14="http://schemas.microsoft.com/office/powerpoint/2010/main" val="2663534379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3319</TotalTime>
  <Words>400</Words>
  <Application>Microsoft Office PowerPoint</Application>
  <PresentationFormat>Широкоэкранный</PresentationFormat>
  <Paragraphs>30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Schoolbook</vt:lpstr>
      <vt:lpstr>Roboto</vt:lpstr>
      <vt:lpstr>Wingdings 2</vt:lpstr>
      <vt:lpstr>Вид</vt:lpstr>
      <vt:lpstr>Аутизм в Кыргызстане</vt:lpstr>
      <vt:lpstr>Статистика</vt:lpstr>
      <vt:lpstr>Что делает государство</vt:lpstr>
      <vt:lpstr>Что делает государство</vt:lpstr>
      <vt:lpstr>Что делает государство</vt:lpstr>
      <vt:lpstr>Частный сектор и общественные объединения</vt:lpstr>
      <vt:lpstr>Частный сектор и общественные объединения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Аутизм в Кыргызстане</dc:title>
  <dc:creator>Lenovo</dc:creator>
  <cp:lastModifiedBy>R K</cp:lastModifiedBy>
  <cp:revision>17</cp:revision>
  <dcterms:created xsi:type="dcterms:W3CDTF">2024-03-28T13:08:53Z</dcterms:created>
  <dcterms:modified xsi:type="dcterms:W3CDTF">2024-04-10T11:22:08Z</dcterms:modified>
</cp:coreProperties>
</file>