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4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3" r:id="rId15"/>
    <p:sldId id="268" r:id="rId16"/>
    <p:sldId id="269" r:id="rId17"/>
    <p:sldId id="270" r:id="rId18"/>
    <p:sldId id="271" r:id="rId19"/>
    <p:sldId id="275" r:id="rId20"/>
    <p:sldId id="27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444DC1-1FBF-4E1B-B555-C723A731BDD0}" v="8" dt="2024-04-16T11:07:57.9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ina Imanova" userId="79e22029a5522ebe" providerId="LiveId" clId="{D1444DC1-1FBF-4E1B-B555-C723A731BDD0}"/>
    <pc:docChg chg="undo custSel addSld modSld">
      <pc:chgData name="Madina Imanova" userId="79e22029a5522ebe" providerId="LiveId" clId="{D1444DC1-1FBF-4E1B-B555-C723A731BDD0}" dt="2024-04-16T11:08:32.998" v="1244" actId="2711"/>
      <pc:docMkLst>
        <pc:docMk/>
      </pc:docMkLst>
      <pc:sldChg chg="addSp delSp modSp mod setBg">
        <pc:chgData name="Madina Imanova" userId="79e22029a5522ebe" providerId="LiveId" clId="{D1444DC1-1FBF-4E1B-B555-C723A731BDD0}" dt="2024-03-24T03:59:03.446" v="79" actId="26606"/>
        <pc:sldMkLst>
          <pc:docMk/>
          <pc:sldMk cId="1520608650" sldId="256"/>
        </pc:sldMkLst>
        <pc:spChg chg="mod">
          <ac:chgData name="Madina Imanova" userId="79e22029a5522ebe" providerId="LiveId" clId="{D1444DC1-1FBF-4E1B-B555-C723A731BDD0}" dt="2024-03-24T03:59:03.446" v="79" actId="26606"/>
          <ac:spMkLst>
            <pc:docMk/>
            <pc:sldMk cId="1520608650" sldId="256"/>
            <ac:spMk id="2" creationId="{7CA57543-FD1F-92ED-F795-C7188F02CF5B}"/>
          </ac:spMkLst>
        </pc:spChg>
        <pc:spChg chg="mod ord">
          <ac:chgData name="Madina Imanova" userId="79e22029a5522ebe" providerId="LiveId" clId="{D1444DC1-1FBF-4E1B-B555-C723A731BDD0}" dt="2024-03-24T03:59:03.446" v="79" actId="26606"/>
          <ac:spMkLst>
            <pc:docMk/>
            <pc:sldMk cId="1520608650" sldId="256"/>
            <ac:spMk id="3" creationId="{6A2F032C-561F-9D52-5DCB-38599DA0AF82}"/>
          </ac:spMkLst>
        </pc:spChg>
        <pc:spChg chg="add del">
          <ac:chgData name="Madina Imanova" userId="79e22029a5522ebe" providerId="LiveId" clId="{D1444DC1-1FBF-4E1B-B555-C723A731BDD0}" dt="2024-03-24T03:59:03.446" v="79" actId="26606"/>
          <ac:spMkLst>
            <pc:docMk/>
            <pc:sldMk cId="1520608650" sldId="256"/>
            <ac:spMk id="21" creationId="{5A7802B6-FF37-40CF-A7E2-6F2A0D9A91EF}"/>
          </ac:spMkLst>
        </pc:spChg>
        <pc:spChg chg="add">
          <ac:chgData name="Madina Imanova" userId="79e22029a5522ebe" providerId="LiveId" clId="{D1444DC1-1FBF-4E1B-B555-C723A731BDD0}" dt="2024-03-24T03:59:03.446" v="79" actId="26606"/>
          <ac:spMkLst>
            <pc:docMk/>
            <pc:sldMk cId="1520608650" sldId="256"/>
            <ac:spMk id="38" creationId="{A65AC7D1-EAA9-48F5-B509-60A7F50BF703}"/>
          </ac:spMkLst>
        </pc:spChg>
        <pc:spChg chg="add">
          <ac:chgData name="Madina Imanova" userId="79e22029a5522ebe" providerId="LiveId" clId="{D1444DC1-1FBF-4E1B-B555-C723A731BDD0}" dt="2024-03-24T03:59:03.446" v="79" actId="26606"/>
          <ac:spMkLst>
            <pc:docMk/>
            <pc:sldMk cId="1520608650" sldId="256"/>
            <ac:spMk id="40" creationId="{D6320AF9-619A-4175-865B-5663E1AEF4C5}"/>
          </ac:spMkLst>
        </pc:spChg>
        <pc:spChg chg="add">
          <ac:chgData name="Madina Imanova" userId="79e22029a5522ebe" providerId="LiveId" clId="{D1444DC1-1FBF-4E1B-B555-C723A731BDD0}" dt="2024-03-24T03:59:03.446" v="79" actId="26606"/>
          <ac:spMkLst>
            <pc:docMk/>
            <pc:sldMk cId="1520608650" sldId="256"/>
            <ac:spMk id="46" creationId="{7E018740-5C2B-4A41-AC1A-7E68D1EC1954}"/>
          </ac:spMkLst>
        </pc:spChg>
        <pc:spChg chg="add">
          <ac:chgData name="Madina Imanova" userId="79e22029a5522ebe" providerId="LiveId" clId="{D1444DC1-1FBF-4E1B-B555-C723A731BDD0}" dt="2024-03-24T03:59:03.446" v="79" actId="26606"/>
          <ac:spMkLst>
            <pc:docMk/>
            <pc:sldMk cId="1520608650" sldId="256"/>
            <ac:spMk id="48" creationId="{166F75A4-C475-4941-8EE2-B80A06A2C1BB}"/>
          </ac:spMkLst>
        </pc:spChg>
        <pc:spChg chg="add">
          <ac:chgData name="Madina Imanova" userId="79e22029a5522ebe" providerId="LiveId" clId="{D1444DC1-1FBF-4E1B-B555-C723A731BDD0}" dt="2024-03-24T03:59:03.446" v="79" actId="26606"/>
          <ac:spMkLst>
            <pc:docMk/>
            <pc:sldMk cId="1520608650" sldId="256"/>
            <ac:spMk id="50" creationId="{A032553A-72E8-4B0D-8405-FF9771C9AF05}"/>
          </ac:spMkLst>
        </pc:spChg>
        <pc:spChg chg="add">
          <ac:chgData name="Madina Imanova" userId="79e22029a5522ebe" providerId="LiveId" clId="{D1444DC1-1FBF-4E1B-B555-C723A731BDD0}" dt="2024-03-24T03:59:03.446" v="79" actId="26606"/>
          <ac:spMkLst>
            <pc:docMk/>
            <pc:sldMk cId="1520608650" sldId="256"/>
            <ac:spMk id="52" creationId="{765800AC-C3B9-498E-87BC-29FAE4C76B21}"/>
          </ac:spMkLst>
        </pc:spChg>
        <pc:spChg chg="add">
          <ac:chgData name="Madina Imanova" userId="79e22029a5522ebe" providerId="LiveId" clId="{D1444DC1-1FBF-4E1B-B555-C723A731BDD0}" dt="2024-03-24T03:59:03.446" v="79" actId="26606"/>
          <ac:spMkLst>
            <pc:docMk/>
            <pc:sldMk cId="1520608650" sldId="256"/>
            <ac:spMk id="54" creationId="{1F9D6ACB-2FF4-49F9-978A-E0D5327FC635}"/>
          </ac:spMkLst>
        </pc:spChg>
        <pc:spChg chg="add">
          <ac:chgData name="Madina Imanova" userId="79e22029a5522ebe" providerId="LiveId" clId="{D1444DC1-1FBF-4E1B-B555-C723A731BDD0}" dt="2024-03-24T03:59:03.446" v="79" actId="26606"/>
          <ac:spMkLst>
            <pc:docMk/>
            <pc:sldMk cId="1520608650" sldId="256"/>
            <ac:spMk id="56" creationId="{A5EC319D-0FEA-4B95-A3EA-01E35672C95B}"/>
          </ac:spMkLst>
        </pc:spChg>
        <pc:grpChg chg="add del">
          <ac:chgData name="Madina Imanova" userId="79e22029a5522ebe" providerId="LiveId" clId="{D1444DC1-1FBF-4E1B-B555-C723A731BDD0}" dt="2024-03-24T03:58:34.204" v="73" actId="26606"/>
          <ac:grpSpMkLst>
            <pc:docMk/>
            <pc:sldMk cId="1520608650" sldId="256"/>
            <ac:grpSpMk id="9" creationId="{10BE40E3-5550-4CDD-B4FD-387C33EBF157}"/>
          </ac:grpSpMkLst>
        </pc:grpChg>
        <pc:grpChg chg="add">
          <ac:chgData name="Madina Imanova" userId="79e22029a5522ebe" providerId="LiveId" clId="{D1444DC1-1FBF-4E1B-B555-C723A731BDD0}" dt="2024-03-24T03:59:03.446" v="79" actId="26606"/>
          <ac:grpSpMkLst>
            <pc:docMk/>
            <pc:sldMk cId="1520608650" sldId="256"/>
            <ac:grpSpMk id="26" creationId="{1F2B4773-3207-44CC-B7AC-892B70498211}"/>
          </ac:grpSpMkLst>
        </pc:grpChg>
        <pc:picChg chg="mod">
          <ac:chgData name="Madina Imanova" userId="79e22029a5522ebe" providerId="LiveId" clId="{D1444DC1-1FBF-4E1B-B555-C723A731BDD0}" dt="2024-03-24T03:59:03.446" v="79" actId="26606"/>
          <ac:picMkLst>
            <pc:docMk/>
            <pc:sldMk cId="1520608650" sldId="256"/>
            <ac:picMk id="4" creationId="{2963E8B6-F7C3-66DD-7493-43D42B182208}"/>
          </ac:picMkLst>
        </pc:picChg>
        <pc:cxnChg chg="add">
          <ac:chgData name="Madina Imanova" userId="79e22029a5522ebe" providerId="LiveId" clId="{D1444DC1-1FBF-4E1B-B555-C723A731BDD0}" dt="2024-03-24T03:59:03.446" v="79" actId="26606"/>
          <ac:cxnSpMkLst>
            <pc:docMk/>
            <pc:sldMk cId="1520608650" sldId="256"/>
            <ac:cxnSpMk id="42" creationId="{063B6EC6-D752-4EE7-908B-F8F19E8C7FEA}"/>
          </ac:cxnSpMkLst>
        </pc:cxnChg>
        <pc:cxnChg chg="add">
          <ac:chgData name="Madina Imanova" userId="79e22029a5522ebe" providerId="LiveId" clId="{D1444DC1-1FBF-4E1B-B555-C723A731BDD0}" dt="2024-03-24T03:59:03.446" v="79" actId="26606"/>
          <ac:cxnSpMkLst>
            <pc:docMk/>
            <pc:sldMk cId="1520608650" sldId="256"/>
            <ac:cxnSpMk id="44" creationId="{EFECD4E8-AD3E-4228-82A2-9461958EA94D}"/>
          </ac:cxnSpMkLst>
        </pc:cxnChg>
      </pc:sldChg>
      <pc:sldChg chg="addSp modSp mod setBg setClrOvrMap">
        <pc:chgData name="Madina Imanova" userId="79e22029a5522ebe" providerId="LiveId" clId="{D1444DC1-1FBF-4E1B-B555-C723A731BDD0}" dt="2024-03-24T04:36:24.151" v="328" actId="26606"/>
        <pc:sldMkLst>
          <pc:docMk/>
          <pc:sldMk cId="1557079854" sldId="257"/>
        </pc:sldMkLst>
        <pc:spChg chg="mod">
          <ac:chgData name="Madina Imanova" userId="79e22029a5522ebe" providerId="LiveId" clId="{D1444DC1-1FBF-4E1B-B555-C723A731BDD0}" dt="2024-03-24T04:36:24.151" v="328" actId="26606"/>
          <ac:spMkLst>
            <pc:docMk/>
            <pc:sldMk cId="1557079854" sldId="257"/>
            <ac:spMk id="2" creationId="{ABC18D23-A1F1-5AF7-4F97-167CD557EA00}"/>
          </ac:spMkLst>
        </pc:spChg>
        <pc:spChg chg="mod">
          <ac:chgData name="Madina Imanova" userId="79e22029a5522ebe" providerId="LiveId" clId="{D1444DC1-1FBF-4E1B-B555-C723A731BDD0}" dt="2024-03-24T04:36:24.151" v="328" actId="26606"/>
          <ac:spMkLst>
            <pc:docMk/>
            <pc:sldMk cId="1557079854" sldId="257"/>
            <ac:spMk id="3" creationId="{7BA07C81-4BCB-CE17-DD1A-1BBAB17029D7}"/>
          </ac:spMkLst>
        </pc:spChg>
        <pc:spChg chg="add">
          <ac:chgData name="Madina Imanova" userId="79e22029a5522ebe" providerId="LiveId" clId="{D1444DC1-1FBF-4E1B-B555-C723A731BDD0}" dt="2024-03-24T04:36:24.151" v="328" actId="26606"/>
          <ac:spMkLst>
            <pc:docMk/>
            <pc:sldMk cId="1557079854" sldId="257"/>
            <ac:spMk id="9" creationId="{3BCB5F6A-9EB0-40B0-9D13-3023E9A20508}"/>
          </ac:spMkLst>
        </pc:spChg>
        <pc:picChg chg="add">
          <ac:chgData name="Madina Imanova" userId="79e22029a5522ebe" providerId="LiveId" clId="{D1444DC1-1FBF-4E1B-B555-C723A731BDD0}" dt="2024-03-24T04:36:24.151" v="328" actId="26606"/>
          <ac:picMkLst>
            <pc:docMk/>
            <pc:sldMk cId="1557079854" sldId="257"/>
            <ac:picMk id="5" creationId="{6ECB351F-DAFE-181C-97EA-8CB9BF5C1680}"/>
          </ac:picMkLst>
        </pc:picChg>
      </pc:sldChg>
      <pc:sldChg chg="addSp delSp modSp mod setBg setClrOvrMap">
        <pc:chgData name="Madina Imanova" userId="79e22029a5522ebe" providerId="LiveId" clId="{D1444DC1-1FBF-4E1B-B555-C723A731BDD0}" dt="2024-03-24T04:36:14.737" v="327" actId="26606"/>
        <pc:sldMkLst>
          <pc:docMk/>
          <pc:sldMk cId="3217007629" sldId="258"/>
        </pc:sldMkLst>
        <pc:spChg chg="mod">
          <ac:chgData name="Madina Imanova" userId="79e22029a5522ebe" providerId="LiveId" clId="{D1444DC1-1FBF-4E1B-B555-C723A731BDD0}" dt="2024-03-24T04:36:14.737" v="327" actId="26606"/>
          <ac:spMkLst>
            <pc:docMk/>
            <pc:sldMk cId="3217007629" sldId="258"/>
            <ac:spMk id="2" creationId="{E2321DF7-26DE-8DF0-AC4E-FE368B254237}"/>
          </ac:spMkLst>
        </pc:spChg>
        <pc:spChg chg="mod">
          <ac:chgData name="Madina Imanova" userId="79e22029a5522ebe" providerId="LiveId" clId="{D1444DC1-1FBF-4E1B-B555-C723A731BDD0}" dt="2024-03-24T04:36:14.737" v="327" actId="26606"/>
          <ac:spMkLst>
            <pc:docMk/>
            <pc:sldMk cId="3217007629" sldId="258"/>
            <ac:spMk id="3" creationId="{F82DAEFE-8ED3-A84E-E7CB-D22DB626A1B3}"/>
          </ac:spMkLst>
        </pc:spChg>
        <pc:spChg chg="add">
          <ac:chgData name="Madina Imanova" userId="79e22029a5522ebe" providerId="LiveId" clId="{D1444DC1-1FBF-4E1B-B555-C723A731BDD0}" dt="2024-03-24T04:36:14.737" v="327" actId="26606"/>
          <ac:spMkLst>
            <pc:docMk/>
            <pc:sldMk cId="3217007629" sldId="258"/>
            <ac:spMk id="8" creationId="{A65AC7D1-EAA9-48F5-B509-60A7F50BF703}"/>
          </ac:spMkLst>
        </pc:spChg>
        <pc:spChg chg="add">
          <ac:chgData name="Madina Imanova" userId="79e22029a5522ebe" providerId="LiveId" clId="{D1444DC1-1FBF-4E1B-B555-C723A731BDD0}" dt="2024-03-24T04:36:14.737" v="327" actId="26606"/>
          <ac:spMkLst>
            <pc:docMk/>
            <pc:sldMk cId="3217007629" sldId="258"/>
            <ac:spMk id="10" creationId="{D6320AF9-619A-4175-865B-5663E1AEF4C5}"/>
          </ac:spMkLst>
        </pc:spChg>
        <pc:spChg chg="add del">
          <ac:chgData name="Madina Imanova" userId="79e22029a5522ebe" providerId="LiveId" clId="{D1444DC1-1FBF-4E1B-B555-C723A731BDD0}" dt="2024-03-24T04:36:14.709" v="326" actId="26606"/>
          <ac:spMkLst>
            <pc:docMk/>
            <pc:sldMk cId="3217007629" sldId="258"/>
            <ac:spMk id="13" creationId="{3F088236-D655-4F88-B238-E16762358025}"/>
          </ac:spMkLst>
        </pc:spChg>
        <pc:spChg chg="add del">
          <ac:chgData name="Madina Imanova" userId="79e22029a5522ebe" providerId="LiveId" clId="{D1444DC1-1FBF-4E1B-B555-C723A731BDD0}" dt="2024-03-24T04:36:14.709" v="326" actId="26606"/>
          <ac:spMkLst>
            <pc:docMk/>
            <pc:sldMk cId="3217007629" sldId="258"/>
            <ac:spMk id="15" creationId="{3DAC0C92-199E-475C-9390-119A9B027276}"/>
          </ac:spMkLst>
        </pc:spChg>
        <pc:spChg chg="add">
          <ac:chgData name="Madina Imanova" userId="79e22029a5522ebe" providerId="LiveId" clId="{D1444DC1-1FBF-4E1B-B555-C723A731BDD0}" dt="2024-03-24T04:36:14.737" v="327" actId="26606"/>
          <ac:spMkLst>
            <pc:docMk/>
            <pc:sldMk cId="3217007629" sldId="258"/>
            <ac:spMk id="16" creationId="{7E018740-5C2B-4A41-AC1A-7E68D1EC1954}"/>
          </ac:spMkLst>
        </pc:spChg>
        <pc:spChg chg="add del">
          <ac:chgData name="Madina Imanova" userId="79e22029a5522ebe" providerId="LiveId" clId="{D1444DC1-1FBF-4E1B-B555-C723A731BDD0}" dt="2024-03-24T04:36:14.709" v="326" actId="26606"/>
          <ac:spMkLst>
            <pc:docMk/>
            <pc:sldMk cId="3217007629" sldId="258"/>
            <ac:spMk id="17" creationId="{C4CFB339-0ED8-4FE2-9EF1-6D1375B8499B}"/>
          </ac:spMkLst>
        </pc:spChg>
        <pc:spChg chg="add">
          <ac:chgData name="Madina Imanova" userId="79e22029a5522ebe" providerId="LiveId" clId="{D1444DC1-1FBF-4E1B-B555-C723A731BDD0}" dt="2024-03-24T04:36:14.737" v="327" actId="26606"/>
          <ac:spMkLst>
            <pc:docMk/>
            <pc:sldMk cId="3217007629" sldId="258"/>
            <ac:spMk id="18" creationId="{166F75A4-C475-4941-8EE2-B80A06A2C1BB}"/>
          </ac:spMkLst>
        </pc:spChg>
        <pc:spChg chg="add del">
          <ac:chgData name="Madina Imanova" userId="79e22029a5522ebe" providerId="LiveId" clId="{D1444DC1-1FBF-4E1B-B555-C723A731BDD0}" dt="2024-03-24T04:36:14.709" v="326" actId="26606"/>
          <ac:spMkLst>
            <pc:docMk/>
            <pc:sldMk cId="3217007629" sldId="258"/>
            <ac:spMk id="19" creationId="{31896C80-2069-4431-9C19-83B913734490}"/>
          </ac:spMkLst>
        </pc:spChg>
        <pc:spChg chg="add">
          <ac:chgData name="Madina Imanova" userId="79e22029a5522ebe" providerId="LiveId" clId="{D1444DC1-1FBF-4E1B-B555-C723A731BDD0}" dt="2024-03-24T04:36:14.737" v="327" actId="26606"/>
          <ac:spMkLst>
            <pc:docMk/>
            <pc:sldMk cId="3217007629" sldId="258"/>
            <ac:spMk id="20" creationId="{A032553A-72E8-4B0D-8405-FF9771C9AF05}"/>
          </ac:spMkLst>
        </pc:spChg>
        <pc:spChg chg="add del">
          <ac:chgData name="Madina Imanova" userId="79e22029a5522ebe" providerId="LiveId" clId="{D1444DC1-1FBF-4E1B-B555-C723A731BDD0}" dt="2024-03-24T04:36:14.709" v="326" actId="26606"/>
          <ac:spMkLst>
            <pc:docMk/>
            <pc:sldMk cId="3217007629" sldId="258"/>
            <ac:spMk id="21" creationId="{BF120A21-0841-4823-B0C4-28AEBCEF9B78}"/>
          </ac:spMkLst>
        </pc:spChg>
        <pc:spChg chg="add">
          <ac:chgData name="Madina Imanova" userId="79e22029a5522ebe" providerId="LiveId" clId="{D1444DC1-1FBF-4E1B-B555-C723A731BDD0}" dt="2024-03-24T04:36:14.737" v="327" actId="26606"/>
          <ac:spMkLst>
            <pc:docMk/>
            <pc:sldMk cId="3217007629" sldId="258"/>
            <ac:spMk id="22" creationId="{765800AC-C3B9-498E-87BC-29FAE4C76B21}"/>
          </ac:spMkLst>
        </pc:spChg>
        <pc:spChg chg="add del">
          <ac:chgData name="Madina Imanova" userId="79e22029a5522ebe" providerId="LiveId" clId="{D1444DC1-1FBF-4E1B-B555-C723A731BDD0}" dt="2024-03-24T04:36:14.709" v="326" actId="26606"/>
          <ac:spMkLst>
            <pc:docMk/>
            <pc:sldMk cId="3217007629" sldId="258"/>
            <ac:spMk id="23" creationId="{DBB05BAE-BBD3-4289-899F-A6851503C6B0}"/>
          </ac:spMkLst>
        </pc:spChg>
        <pc:spChg chg="add">
          <ac:chgData name="Madina Imanova" userId="79e22029a5522ebe" providerId="LiveId" clId="{D1444DC1-1FBF-4E1B-B555-C723A731BDD0}" dt="2024-03-24T04:36:14.737" v="327" actId="26606"/>
          <ac:spMkLst>
            <pc:docMk/>
            <pc:sldMk cId="3217007629" sldId="258"/>
            <ac:spMk id="24" creationId="{1F9D6ACB-2FF4-49F9-978A-E0D5327FC635}"/>
          </ac:spMkLst>
        </pc:spChg>
        <pc:spChg chg="add del">
          <ac:chgData name="Madina Imanova" userId="79e22029a5522ebe" providerId="LiveId" clId="{D1444DC1-1FBF-4E1B-B555-C723A731BDD0}" dt="2024-03-24T04:36:14.709" v="326" actId="26606"/>
          <ac:spMkLst>
            <pc:docMk/>
            <pc:sldMk cId="3217007629" sldId="258"/>
            <ac:spMk id="25" creationId="{9874D11C-36F5-4BBE-A490-019A54E953B0}"/>
          </ac:spMkLst>
        </pc:spChg>
        <pc:spChg chg="add">
          <ac:chgData name="Madina Imanova" userId="79e22029a5522ebe" providerId="LiveId" clId="{D1444DC1-1FBF-4E1B-B555-C723A731BDD0}" dt="2024-03-24T04:36:14.737" v="327" actId="26606"/>
          <ac:spMkLst>
            <pc:docMk/>
            <pc:sldMk cId="3217007629" sldId="258"/>
            <ac:spMk id="26" creationId="{142BFA2A-77A0-4F60-A32A-685681C84889}"/>
          </ac:spMkLst>
        </pc:spChg>
        <pc:picChg chg="add del">
          <ac:chgData name="Madina Imanova" userId="79e22029a5522ebe" providerId="LiveId" clId="{D1444DC1-1FBF-4E1B-B555-C723A731BDD0}" dt="2024-03-24T04:36:14.709" v="326" actId="26606"/>
          <ac:picMkLst>
            <pc:docMk/>
            <pc:sldMk cId="3217007629" sldId="258"/>
            <ac:picMk id="5" creationId="{094F2755-B4A4-1D54-6D7B-460A934C96A5}"/>
          </ac:picMkLst>
        </pc:picChg>
        <pc:cxnChg chg="add del">
          <ac:chgData name="Madina Imanova" userId="79e22029a5522ebe" providerId="LiveId" clId="{D1444DC1-1FBF-4E1B-B555-C723A731BDD0}" dt="2024-03-24T04:36:14.709" v="326" actId="26606"/>
          <ac:cxnSpMkLst>
            <pc:docMk/>
            <pc:sldMk cId="3217007629" sldId="258"/>
            <ac:cxnSpMk id="9" creationId="{64FA5DFF-7FE6-4855-84E6-DFA78EE978BD}"/>
          </ac:cxnSpMkLst>
        </pc:cxnChg>
        <pc:cxnChg chg="add del">
          <ac:chgData name="Madina Imanova" userId="79e22029a5522ebe" providerId="LiveId" clId="{D1444DC1-1FBF-4E1B-B555-C723A731BDD0}" dt="2024-03-24T04:36:14.709" v="326" actId="26606"/>
          <ac:cxnSpMkLst>
            <pc:docMk/>
            <pc:sldMk cId="3217007629" sldId="258"/>
            <ac:cxnSpMk id="11" creationId="{2AFD8CBA-54A3-4363-991B-B9C631BBFA74}"/>
          </ac:cxnSpMkLst>
        </pc:cxnChg>
        <pc:cxnChg chg="add">
          <ac:chgData name="Madina Imanova" userId="79e22029a5522ebe" providerId="LiveId" clId="{D1444DC1-1FBF-4E1B-B555-C723A731BDD0}" dt="2024-03-24T04:36:14.737" v="327" actId="26606"/>
          <ac:cxnSpMkLst>
            <pc:docMk/>
            <pc:sldMk cId="3217007629" sldId="258"/>
            <ac:cxnSpMk id="12" creationId="{063B6EC6-D752-4EE7-908B-F8F19E8C7FEA}"/>
          </ac:cxnSpMkLst>
        </pc:cxnChg>
        <pc:cxnChg chg="add">
          <ac:chgData name="Madina Imanova" userId="79e22029a5522ebe" providerId="LiveId" clId="{D1444DC1-1FBF-4E1B-B555-C723A731BDD0}" dt="2024-03-24T04:36:14.737" v="327" actId="26606"/>
          <ac:cxnSpMkLst>
            <pc:docMk/>
            <pc:sldMk cId="3217007629" sldId="258"/>
            <ac:cxnSpMk id="14" creationId="{EFECD4E8-AD3E-4228-82A2-9461958EA94D}"/>
          </ac:cxnSpMkLst>
        </pc:cxnChg>
      </pc:sldChg>
      <pc:sldChg chg="addSp delSp modSp mod setBg">
        <pc:chgData name="Madina Imanova" userId="79e22029a5522ebe" providerId="LiveId" clId="{D1444DC1-1FBF-4E1B-B555-C723A731BDD0}" dt="2024-03-24T03:59:25.768" v="80" actId="26606"/>
        <pc:sldMkLst>
          <pc:docMk/>
          <pc:sldMk cId="807221763" sldId="259"/>
        </pc:sldMkLst>
        <pc:spChg chg="mod">
          <ac:chgData name="Madina Imanova" userId="79e22029a5522ebe" providerId="LiveId" clId="{D1444DC1-1FBF-4E1B-B555-C723A731BDD0}" dt="2024-03-24T03:59:25.768" v="80" actId="26606"/>
          <ac:spMkLst>
            <pc:docMk/>
            <pc:sldMk cId="807221763" sldId="259"/>
            <ac:spMk id="2" creationId="{19D9EDFC-61EA-756A-F16B-27AE6CB6131B}"/>
          </ac:spMkLst>
        </pc:spChg>
        <pc:spChg chg="del mod">
          <ac:chgData name="Madina Imanova" userId="79e22029a5522ebe" providerId="LiveId" clId="{D1444DC1-1FBF-4E1B-B555-C723A731BDD0}" dt="2024-03-24T03:59:25.768" v="80" actId="26606"/>
          <ac:spMkLst>
            <pc:docMk/>
            <pc:sldMk cId="807221763" sldId="259"/>
            <ac:spMk id="3" creationId="{5AB6D2A5-A9C2-7794-7918-485DC20CB139}"/>
          </ac:spMkLst>
        </pc:spChg>
        <pc:spChg chg="add">
          <ac:chgData name="Madina Imanova" userId="79e22029a5522ebe" providerId="LiveId" clId="{D1444DC1-1FBF-4E1B-B555-C723A731BDD0}" dt="2024-03-24T03:59:25.768" v="80" actId="26606"/>
          <ac:spMkLst>
            <pc:docMk/>
            <pc:sldMk cId="807221763" sldId="259"/>
            <ac:spMk id="9" creationId="{9F4444CE-BC8D-4D61-B303-4C05614E62AB}"/>
          </ac:spMkLst>
        </pc:spChg>
        <pc:spChg chg="add">
          <ac:chgData name="Madina Imanova" userId="79e22029a5522ebe" providerId="LiveId" clId="{D1444DC1-1FBF-4E1B-B555-C723A731BDD0}" dt="2024-03-24T03:59:25.768" v="80" actId="26606"/>
          <ac:spMkLst>
            <pc:docMk/>
            <pc:sldMk cId="807221763" sldId="259"/>
            <ac:spMk id="11" creationId="{73772B81-181F-48B7-8826-4D9686D15DF5}"/>
          </ac:spMkLst>
        </pc:spChg>
        <pc:spChg chg="add">
          <ac:chgData name="Madina Imanova" userId="79e22029a5522ebe" providerId="LiveId" clId="{D1444DC1-1FBF-4E1B-B555-C723A731BDD0}" dt="2024-03-24T03:59:25.768" v="80" actId="26606"/>
          <ac:spMkLst>
            <pc:docMk/>
            <pc:sldMk cId="807221763" sldId="259"/>
            <ac:spMk id="13" creationId="{B2205F6E-03C6-4E92-877C-E2482F6599AA}"/>
          </ac:spMkLst>
        </pc:spChg>
        <pc:graphicFrameChg chg="add">
          <ac:chgData name="Madina Imanova" userId="79e22029a5522ebe" providerId="LiveId" clId="{D1444DC1-1FBF-4E1B-B555-C723A731BDD0}" dt="2024-03-24T03:59:25.768" v="80" actId="26606"/>
          <ac:graphicFrameMkLst>
            <pc:docMk/>
            <pc:sldMk cId="807221763" sldId="259"/>
            <ac:graphicFrameMk id="5" creationId="{396455FC-E4D7-5D9A-DE8B-3B536DD7F6AC}"/>
          </ac:graphicFrameMkLst>
        </pc:graphicFrameChg>
      </pc:sldChg>
      <pc:sldChg chg="addSp delSp modSp mod setBg setClrOvrMap">
        <pc:chgData name="Madina Imanova" userId="79e22029a5522ebe" providerId="LiveId" clId="{D1444DC1-1FBF-4E1B-B555-C723A731BDD0}" dt="2024-03-24T04:37:00.085" v="329" actId="26606"/>
        <pc:sldMkLst>
          <pc:docMk/>
          <pc:sldMk cId="3852342600" sldId="260"/>
        </pc:sldMkLst>
        <pc:spChg chg="mod">
          <ac:chgData name="Madina Imanova" userId="79e22029a5522ebe" providerId="LiveId" clId="{D1444DC1-1FBF-4E1B-B555-C723A731BDD0}" dt="2024-03-24T03:59:47.502" v="81" actId="26606"/>
          <ac:spMkLst>
            <pc:docMk/>
            <pc:sldMk cId="3852342600" sldId="260"/>
            <ac:spMk id="2" creationId="{C8353292-489A-527A-F81F-0AA2481AFE33}"/>
          </ac:spMkLst>
        </pc:spChg>
        <pc:spChg chg="mod">
          <ac:chgData name="Madina Imanova" userId="79e22029a5522ebe" providerId="LiveId" clId="{D1444DC1-1FBF-4E1B-B555-C723A731BDD0}" dt="2024-03-24T03:59:47.502" v="81" actId="26606"/>
          <ac:spMkLst>
            <pc:docMk/>
            <pc:sldMk cId="3852342600" sldId="260"/>
            <ac:spMk id="3" creationId="{BF8F1146-685E-F521-CC01-3F5F1F23817D}"/>
          </ac:spMkLst>
        </pc:spChg>
        <pc:spChg chg="add del">
          <ac:chgData name="Madina Imanova" userId="79e22029a5522ebe" providerId="LiveId" clId="{D1444DC1-1FBF-4E1B-B555-C723A731BDD0}" dt="2024-03-24T04:37:00.085" v="329" actId="26606"/>
          <ac:spMkLst>
            <pc:docMk/>
            <pc:sldMk cId="3852342600" sldId="260"/>
            <ac:spMk id="9" creationId="{3BCB5F6A-9EB0-40B0-9D13-3023E9A20508}"/>
          </ac:spMkLst>
        </pc:spChg>
        <pc:spChg chg="add">
          <ac:chgData name="Madina Imanova" userId="79e22029a5522ebe" providerId="LiveId" clId="{D1444DC1-1FBF-4E1B-B555-C723A731BDD0}" dt="2024-03-24T04:37:00.085" v="329" actId="26606"/>
          <ac:spMkLst>
            <pc:docMk/>
            <pc:sldMk cId="3852342600" sldId="260"/>
            <ac:spMk id="14" creationId="{3BCB5F6A-9EB0-40B0-9D13-3023E9A20508}"/>
          </ac:spMkLst>
        </pc:spChg>
        <pc:picChg chg="add mod">
          <ac:chgData name="Madina Imanova" userId="79e22029a5522ebe" providerId="LiveId" clId="{D1444DC1-1FBF-4E1B-B555-C723A731BDD0}" dt="2024-03-24T04:37:00.085" v="329" actId="26606"/>
          <ac:picMkLst>
            <pc:docMk/>
            <pc:sldMk cId="3852342600" sldId="260"/>
            <ac:picMk id="5" creationId="{A6D3C217-0922-0C6D-7E21-F5F3ED29AEC3}"/>
          </ac:picMkLst>
        </pc:picChg>
      </pc:sldChg>
      <pc:sldChg chg="modSp mod">
        <pc:chgData name="Madina Imanova" userId="79e22029a5522ebe" providerId="LiveId" clId="{D1444DC1-1FBF-4E1B-B555-C723A731BDD0}" dt="2024-03-24T03:58:19.385" v="68" actId="27636"/>
        <pc:sldMkLst>
          <pc:docMk/>
          <pc:sldMk cId="3204326008" sldId="261"/>
        </pc:sldMkLst>
        <pc:spChg chg="mod">
          <ac:chgData name="Madina Imanova" userId="79e22029a5522ebe" providerId="LiveId" clId="{D1444DC1-1FBF-4E1B-B555-C723A731BDD0}" dt="2024-03-24T03:58:19.155" v="65"/>
          <ac:spMkLst>
            <pc:docMk/>
            <pc:sldMk cId="3204326008" sldId="261"/>
            <ac:spMk id="2" creationId="{E6B0AA50-849B-E171-CAB6-50FC8494EA86}"/>
          </ac:spMkLst>
        </pc:spChg>
        <pc:spChg chg="mod">
          <ac:chgData name="Madina Imanova" userId="79e22029a5522ebe" providerId="LiveId" clId="{D1444DC1-1FBF-4E1B-B555-C723A731BDD0}" dt="2024-03-24T03:58:19.385" v="68" actId="27636"/>
          <ac:spMkLst>
            <pc:docMk/>
            <pc:sldMk cId="3204326008" sldId="261"/>
            <ac:spMk id="3" creationId="{95E3F663-DFA1-09FB-F55D-42E95E6AC52A}"/>
          </ac:spMkLst>
        </pc:spChg>
      </pc:sldChg>
      <pc:sldChg chg="addSp modSp mod setBg">
        <pc:chgData name="Madina Imanova" userId="79e22029a5522ebe" providerId="LiveId" clId="{D1444DC1-1FBF-4E1B-B555-C723A731BDD0}" dt="2024-03-24T04:00:19.367" v="82" actId="26606"/>
        <pc:sldMkLst>
          <pc:docMk/>
          <pc:sldMk cId="978095421" sldId="262"/>
        </pc:sldMkLst>
        <pc:spChg chg="mod">
          <ac:chgData name="Madina Imanova" userId="79e22029a5522ebe" providerId="LiveId" clId="{D1444DC1-1FBF-4E1B-B555-C723A731BDD0}" dt="2024-03-24T04:00:19.367" v="82" actId="26606"/>
          <ac:spMkLst>
            <pc:docMk/>
            <pc:sldMk cId="978095421" sldId="262"/>
            <ac:spMk id="2" creationId="{1DDC84B3-24B4-75BF-E7C5-69415BE62215}"/>
          </ac:spMkLst>
        </pc:spChg>
        <pc:spChg chg="mod ord">
          <ac:chgData name="Madina Imanova" userId="79e22029a5522ebe" providerId="LiveId" clId="{D1444DC1-1FBF-4E1B-B555-C723A731BDD0}" dt="2024-03-24T04:00:19.367" v="82" actId="26606"/>
          <ac:spMkLst>
            <pc:docMk/>
            <pc:sldMk cId="978095421" sldId="262"/>
            <ac:spMk id="3" creationId="{3B345281-A7C9-727F-C0BF-E6674528981A}"/>
          </ac:spMkLst>
        </pc:spChg>
        <pc:spChg chg="add">
          <ac:chgData name="Madina Imanova" userId="79e22029a5522ebe" providerId="LiveId" clId="{D1444DC1-1FBF-4E1B-B555-C723A731BDD0}" dt="2024-03-24T04:00:19.367" v="82" actId="26606"/>
          <ac:spMkLst>
            <pc:docMk/>
            <pc:sldMk cId="978095421" sldId="262"/>
            <ac:spMk id="14" creationId="{531A1158-931F-4682-A085-AF74D62041EB}"/>
          </ac:spMkLst>
        </pc:spChg>
        <pc:grpChg chg="add">
          <ac:chgData name="Madina Imanova" userId="79e22029a5522ebe" providerId="LiveId" clId="{D1444DC1-1FBF-4E1B-B555-C723A731BDD0}" dt="2024-03-24T04:00:19.367" v="82" actId="26606"/>
          <ac:grpSpMkLst>
            <pc:docMk/>
            <pc:sldMk cId="978095421" sldId="262"/>
            <ac:grpSpMk id="16" creationId="{68CC4534-BAAC-4D5F-9F61-089745A30A82}"/>
          </ac:grpSpMkLst>
        </pc:grpChg>
        <pc:picChg chg="mod ord">
          <ac:chgData name="Madina Imanova" userId="79e22029a5522ebe" providerId="LiveId" clId="{D1444DC1-1FBF-4E1B-B555-C723A731BDD0}" dt="2024-03-24T04:00:19.367" v="82" actId="26606"/>
          <ac:picMkLst>
            <pc:docMk/>
            <pc:sldMk cId="978095421" sldId="262"/>
            <ac:picMk id="6" creationId="{5C103C61-13F7-86C8-A757-F93CA7FC90C8}"/>
          </ac:picMkLst>
        </pc:picChg>
        <pc:picChg chg="mod ord">
          <ac:chgData name="Madina Imanova" userId="79e22029a5522ebe" providerId="LiveId" clId="{D1444DC1-1FBF-4E1B-B555-C723A731BDD0}" dt="2024-03-24T04:00:19.367" v="82" actId="26606"/>
          <ac:picMkLst>
            <pc:docMk/>
            <pc:sldMk cId="978095421" sldId="262"/>
            <ac:picMk id="7" creationId="{D6B7D470-986E-D46C-14C6-3A71D1EA4EBD}"/>
          </ac:picMkLst>
        </pc:picChg>
        <pc:picChg chg="mod">
          <ac:chgData name="Madina Imanova" userId="79e22029a5522ebe" providerId="LiveId" clId="{D1444DC1-1FBF-4E1B-B555-C723A731BDD0}" dt="2024-03-24T04:00:19.367" v="82" actId="26606"/>
          <ac:picMkLst>
            <pc:docMk/>
            <pc:sldMk cId="978095421" sldId="262"/>
            <ac:picMk id="9" creationId="{099298FB-9537-BC3C-312D-BE46470405A9}"/>
          </ac:picMkLst>
        </pc:picChg>
      </pc:sldChg>
      <pc:sldChg chg="addSp delSp modSp mod setBg setClrOvrMap">
        <pc:chgData name="Madina Imanova" userId="79e22029a5522ebe" providerId="LiveId" clId="{D1444DC1-1FBF-4E1B-B555-C723A731BDD0}" dt="2024-03-24T04:30:53.292" v="85" actId="26606"/>
        <pc:sldMkLst>
          <pc:docMk/>
          <pc:sldMk cId="1648523734" sldId="263"/>
        </pc:sldMkLst>
        <pc:spChg chg="mod">
          <ac:chgData name="Madina Imanova" userId="79e22029a5522ebe" providerId="LiveId" clId="{D1444DC1-1FBF-4E1B-B555-C723A731BDD0}" dt="2024-03-24T04:30:53.292" v="85" actId="26606"/>
          <ac:spMkLst>
            <pc:docMk/>
            <pc:sldMk cId="1648523734" sldId="263"/>
            <ac:spMk id="2" creationId="{520CCD18-CEBA-6046-45CA-B75D7DE36C7B}"/>
          </ac:spMkLst>
        </pc:spChg>
        <pc:spChg chg="mod ord">
          <ac:chgData name="Madina Imanova" userId="79e22029a5522ebe" providerId="LiveId" clId="{D1444DC1-1FBF-4E1B-B555-C723A731BDD0}" dt="2024-03-24T04:30:53.292" v="85" actId="26606"/>
          <ac:spMkLst>
            <pc:docMk/>
            <pc:sldMk cId="1648523734" sldId="263"/>
            <ac:spMk id="3" creationId="{4454DC73-BAC3-3B8A-5EB7-AB11580EB33D}"/>
          </ac:spMkLst>
        </pc:spChg>
        <pc:spChg chg="add del">
          <ac:chgData name="Madina Imanova" userId="79e22029a5522ebe" providerId="LiveId" clId="{D1444DC1-1FBF-4E1B-B555-C723A731BDD0}" dt="2024-03-24T04:30:53.279" v="84" actId="26606"/>
          <ac:spMkLst>
            <pc:docMk/>
            <pc:sldMk cId="1648523734" sldId="263"/>
            <ac:spMk id="10" creationId="{3BCB5F6A-9EB0-40B0-9D13-3023E9A20508}"/>
          </ac:spMkLst>
        </pc:spChg>
        <pc:spChg chg="add">
          <ac:chgData name="Madina Imanova" userId="79e22029a5522ebe" providerId="LiveId" clId="{D1444DC1-1FBF-4E1B-B555-C723A731BDD0}" dt="2024-03-24T04:30:53.292" v="85" actId="26606"/>
          <ac:spMkLst>
            <pc:docMk/>
            <pc:sldMk cId="1648523734" sldId="263"/>
            <ac:spMk id="12" creationId="{D6320AF9-619A-4175-865B-5663E1AEF4C5}"/>
          </ac:spMkLst>
        </pc:spChg>
        <pc:spChg chg="add">
          <ac:chgData name="Madina Imanova" userId="79e22029a5522ebe" providerId="LiveId" clId="{D1444DC1-1FBF-4E1B-B555-C723A731BDD0}" dt="2024-03-24T04:30:53.292" v="85" actId="26606"/>
          <ac:spMkLst>
            <pc:docMk/>
            <pc:sldMk cId="1648523734" sldId="263"/>
            <ac:spMk id="13" creationId="{A65AC7D1-EAA9-48F5-B509-60A7F50BF703}"/>
          </ac:spMkLst>
        </pc:spChg>
        <pc:spChg chg="add">
          <ac:chgData name="Madina Imanova" userId="79e22029a5522ebe" providerId="LiveId" clId="{D1444DC1-1FBF-4E1B-B555-C723A731BDD0}" dt="2024-03-24T04:30:53.292" v="85" actId="26606"/>
          <ac:spMkLst>
            <pc:docMk/>
            <pc:sldMk cId="1648523734" sldId="263"/>
            <ac:spMk id="18" creationId="{7E018740-5C2B-4A41-AC1A-7E68D1EC1954}"/>
          </ac:spMkLst>
        </pc:spChg>
        <pc:spChg chg="add">
          <ac:chgData name="Madina Imanova" userId="79e22029a5522ebe" providerId="LiveId" clId="{D1444DC1-1FBF-4E1B-B555-C723A731BDD0}" dt="2024-03-24T04:30:53.292" v="85" actId="26606"/>
          <ac:spMkLst>
            <pc:docMk/>
            <pc:sldMk cId="1648523734" sldId="263"/>
            <ac:spMk id="20" creationId="{166F75A4-C475-4941-8EE2-B80A06A2C1BB}"/>
          </ac:spMkLst>
        </pc:spChg>
        <pc:spChg chg="add">
          <ac:chgData name="Madina Imanova" userId="79e22029a5522ebe" providerId="LiveId" clId="{D1444DC1-1FBF-4E1B-B555-C723A731BDD0}" dt="2024-03-24T04:30:53.292" v="85" actId="26606"/>
          <ac:spMkLst>
            <pc:docMk/>
            <pc:sldMk cId="1648523734" sldId="263"/>
            <ac:spMk id="22" creationId="{A032553A-72E8-4B0D-8405-FF9771C9AF05}"/>
          </ac:spMkLst>
        </pc:spChg>
        <pc:spChg chg="add">
          <ac:chgData name="Madina Imanova" userId="79e22029a5522ebe" providerId="LiveId" clId="{D1444DC1-1FBF-4E1B-B555-C723A731BDD0}" dt="2024-03-24T04:30:53.292" v="85" actId="26606"/>
          <ac:spMkLst>
            <pc:docMk/>
            <pc:sldMk cId="1648523734" sldId="263"/>
            <ac:spMk id="24" creationId="{765800AC-C3B9-498E-87BC-29FAE4C76B21}"/>
          </ac:spMkLst>
        </pc:spChg>
        <pc:spChg chg="add">
          <ac:chgData name="Madina Imanova" userId="79e22029a5522ebe" providerId="LiveId" clId="{D1444DC1-1FBF-4E1B-B555-C723A731BDD0}" dt="2024-03-24T04:30:53.292" v="85" actId="26606"/>
          <ac:spMkLst>
            <pc:docMk/>
            <pc:sldMk cId="1648523734" sldId="263"/>
            <ac:spMk id="26" creationId="{1F9D6ACB-2FF4-49F9-978A-E0D5327FC635}"/>
          </ac:spMkLst>
        </pc:spChg>
        <pc:spChg chg="add">
          <ac:chgData name="Madina Imanova" userId="79e22029a5522ebe" providerId="LiveId" clId="{D1444DC1-1FBF-4E1B-B555-C723A731BDD0}" dt="2024-03-24T04:30:53.292" v="85" actId="26606"/>
          <ac:spMkLst>
            <pc:docMk/>
            <pc:sldMk cId="1648523734" sldId="263"/>
            <ac:spMk id="28" creationId="{A5EC319D-0FEA-4B95-A3EA-01E35672C95B}"/>
          </ac:spMkLst>
        </pc:spChg>
        <pc:picChg chg="mod">
          <ac:chgData name="Madina Imanova" userId="79e22029a5522ebe" providerId="LiveId" clId="{D1444DC1-1FBF-4E1B-B555-C723A731BDD0}" dt="2024-03-24T04:30:53.292" v="85" actId="26606"/>
          <ac:picMkLst>
            <pc:docMk/>
            <pc:sldMk cId="1648523734" sldId="263"/>
            <ac:picMk id="5" creationId="{38FCBB5B-3FFB-35CD-C7E8-2B9B25265BC9}"/>
          </ac:picMkLst>
        </pc:picChg>
        <pc:cxnChg chg="add">
          <ac:chgData name="Madina Imanova" userId="79e22029a5522ebe" providerId="LiveId" clId="{D1444DC1-1FBF-4E1B-B555-C723A731BDD0}" dt="2024-03-24T04:30:53.292" v="85" actId="26606"/>
          <ac:cxnSpMkLst>
            <pc:docMk/>
            <pc:sldMk cId="1648523734" sldId="263"/>
            <ac:cxnSpMk id="14" creationId="{063B6EC6-D752-4EE7-908B-F8F19E8C7FEA}"/>
          </ac:cxnSpMkLst>
        </pc:cxnChg>
        <pc:cxnChg chg="add">
          <ac:chgData name="Madina Imanova" userId="79e22029a5522ebe" providerId="LiveId" clId="{D1444DC1-1FBF-4E1B-B555-C723A731BDD0}" dt="2024-03-24T04:30:53.292" v="85" actId="26606"/>
          <ac:cxnSpMkLst>
            <pc:docMk/>
            <pc:sldMk cId="1648523734" sldId="263"/>
            <ac:cxnSpMk id="16" creationId="{EFECD4E8-AD3E-4228-82A2-9461958EA94D}"/>
          </ac:cxnSpMkLst>
        </pc:cxnChg>
      </pc:sldChg>
      <pc:sldChg chg="addSp modSp mod setBg">
        <pc:chgData name="Madina Imanova" userId="79e22029a5522ebe" providerId="LiveId" clId="{D1444DC1-1FBF-4E1B-B555-C723A731BDD0}" dt="2024-03-24T04:31:04.162" v="86" actId="26606"/>
        <pc:sldMkLst>
          <pc:docMk/>
          <pc:sldMk cId="505283236" sldId="264"/>
        </pc:sldMkLst>
        <pc:spChg chg="mod">
          <ac:chgData name="Madina Imanova" userId="79e22029a5522ebe" providerId="LiveId" clId="{D1444DC1-1FBF-4E1B-B555-C723A731BDD0}" dt="2024-03-24T04:31:04.162" v="86" actId="26606"/>
          <ac:spMkLst>
            <pc:docMk/>
            <pc:sldMk cId="505283236" sldId="264"/>
            <ac:spMk id="2" creationId="{3DB758BB-7985-A297-E87E-90B66A558D84}"/>
          </ac:spMkLst>
        </pc:spChg>
        <pc:spChg chg="mod">
          <ac:chgData name="Madina Imanova" userId="79e22029a5522ebe" providerId="LiveId" clId="{D1444DC1-1FBF-4E1B-B555-C723A731BDD0}" dt="2024-03-24T04:31:04.162" v="86" actId="26606"/>
          <ac:spMkLst>
            <pc:docMk/>
            <pc:sldMk cId="505283236" sldId="264"/>
            <ac:spMk id="3" creationId="{5628A352-4187-B888-954A-46A948D73C56}"/>
          </ac:spMkLst>
        </pc:spChg>
        <pc:spChg chg="add">
          <ac:chgData name="Madina Imanova" userId="79e22029a5522ebe" providerId="LiveId" clId="{D1444DC1-1FBF-4E1B-B555-C723A731BDD0}" dt="2024-03-24T04:31:04.162" v="86" actId="26606"/>
          <ac:spMkLst>
            <pc:docMk/>
            <pc:sldMk cId="505283236" sldId="264"/>
            <ac:spMk id="14" creationId="{3F088236-D655-4F88-B238-E16762358025}"/>
          </ac:spMkLst>
        </pc:spChg>
        <pc:spChg chg="add">
          <ac:chgData name="Madina Imanova" userId="79e22029a5522ebe" providerId="LiveId" clId="{D1444DC1-1FBF-4E1B-B555-C723A731BDD0}" dt="2024-03-24T04:31:04.162" v="86" actId="26606"/>
          <ac:spMkLst>
            <pc:docMk/>
            <pc:sldMk cId="505283236" sldId="264"/>
            <ac:spMk id="16" creationId="{3DAC0C92-199E-475C-9390-119A9B027276}"/>
          </ac:spMkLst>
        </pc:spChg>
        <pc:spChg chg="add">
          <ac:chgData name="Madina Imanova" userId="79e22029a5522ebe" providerId="LiveId" clId="{D1444DC1-1FBF-4E1B-B555-C723A731BDD0}" dt="2024-03-24T04:31:04.162" v="86" actId="26606"/>
          <ac:spMkLst>
            <pc:docMk/>
            <pc:sldMk cId="505283236" sldId="264"/>
            <ac:spMk id="18" creationId="{C4CFB339-0ED8-4FE2-9EF1-6D1375B8499B}"/>
          </ac:spMkLst>
        </pc:spChg>
        <pc:spChg chg="add">
          <ac:chgData name="Madina Imanova" userId="79e22029a5522ebe" providerId="LiveId" clId="{D1444DC1-1FBF-4E1B-B555-C723A731BDD0}" dt="2024-03-24T04:31:04.162" v="86" actId="26606"/>
          <ac:spMkLst>
            <pc:docMk/>
            <pc:sldMk cId="505283236" sldId="264"/>
            <ac:spMk id="20" creationId="{31896C80-2069-4431-9C19-83B913734490}"/>
          </ac:spMkLst>
        </pc:spChg>
        <pc:spChg chg="add">
          <ac:chgData name="Madina Imanova" userId="79e22029a5522ebe" providerId="LiveId" clId="{D1444DC1-1FBF-4E1B-B555-C723A731BDD0}" dt="2024-03-24T04:31:04.162" v="86" actId="26606"/>
          <ac:spMkLst>
            <pc:docMk/>
            <pc:sldMk cId="505283236" sldId="264"/>
            <ac:spMk id="22" creationId="{BF120A21-0841-4823-B0C4-28AEBCEF9B78}"/>
          </ac:spMkLst>
        </pc:spChg>
        <pc:spChg chg="add">
          <ac:chgData name="Madina Imanova" userId="79e22029a5522ebe" providerId="LiveId" clId="{D1444DC1-1FBF-4E1B-B555-C723A731BDD0}" dt="2024-03-24T04:31:04.162" v="86" actId="26606"/>
          <ac:spMkLst>
            <pc:docMk/>
            <pc:sldMk cId="505283236" sldId="264"/>
            <ac:spMk id="24" creationId="{DBB05BAE-BBD3-4289-899F-A6851503C6B0}"/>
          </ac:spMkLst>
        </pc:spChg>
        <pc:spChg chg="add">
          <ac:chgData name="Madina Imanova" userId="79e22029a5522ebe" providerId="LiveId" clId="{D1444DC1-1FBF-4E1B-B555-C723A731BDD0}" dt="2024-03-24T04:31:04.162" v="86" actId="26606"/>
          <ac:spMkLst>
            <pc:docMk/>
            <pc:sldMk cId="505283236" sldId="264"/>
            <ac:spMk id="26" creationId="{9874D11C-36F5-4BBE-A490-019A54E953B0}"/>
          </ac:spMkLst>
        </pc:spChg>
        <pc:picChg chg="mod ord">
          <ac:chgData name="Madina Imanova" userId="79e22029a5522ebe" providerId="LiveId" clId="{D1444DC1-1FBF-4E1B-B555-C723A731BDD0}" dt="2024-03-24T04:31:04.162" v="86" actId="26606"/>
          <ac:picMkLst>
            <pc:docMk/>
            <pc:sldMk cId="505283236" sldId="264"/>
            <ac:picMk id="5" creationId="{6A18105C-B600-6FE8-EBA9-A81591CE2126}"/>
          </ac:picMkLst>
        </pc:picChg>
        <pc:cxnChg chg="add">
          <ac:chgData name="Madina Imanova" userId="79e22029a5522ebe" providerId="LiveId" clId="{D1444DC1-1FBF-4E1B-B555-C723A731BDD0}" dt="2024-03-24T04:31:04.162" v="86" actId="26606"/>
          <ac:cxnSpMkLst>
            <pc:docMk/>
            <pc:sldMk cId="505283236" sldId="264"/>
            <ac:cxnSpMk id="10" creationId="{64FA5DFF-7FE6-4855-84E6-DFA78EE978BD}"/>
          </ac:cxnSpMkLst>
        </pc:cxnChg>
        <pc:cxnChg chg="add">
          <ac:chgData name="Madina Imanova" userId="79e22029a5522ebe" providerId="LiveId" clId="{D1444DC1-1FBF-4E1B-B555-C723A731BDD0}" dt="2024-03-24T04:31:04.162" v="86" actId="26606"/>
          <ac:cxnSpMkLst>
            <pc:docMk/>
            <pc:sldMk cId="505283236" sldId="264"/>
            <ac:cxnSpMk id="12" creationId="{2AFD8CBA-54A3-4363-991B-B9C631BBFA74}"/>
          </ac:cxnSpMkLst>
        </pc:cxnChg>
      </pc:sldChg>
      <pc:sldChg chg="addSp modSp mod setBg">
        <pc:chgData name="Madina Imanova" userId="79e22029a5522ebe" providerId="LiveId" clId="{D1444DC1-1FBF-4E1B-B555-C723A731BDD0}" dt="2024-03-24T04:31:14.817" v="87" actId="26606"/>
        <pc:sldMkLst>
          <pc:docMk/>
          <pc:sldMk cId="4197427973" sldId="265"/>
        </pc:sldMkLst>
        <pc:spChg chg="mod">
          <ac:chgData name="Madina Imanova" userId="79e22029a5522ebe" providerId="LiveId" clId="{D1444DC1-1FBF-4E1B-B555-C723A731BDD0}" dt="2024-03-24T04:31:14.817" v="87" actId="26606"/>
          <ac:spMkLst>
            <pc:docMk/>
            <pc:sldMk cId="4197427973" sldId="265"/>
            <ac:spMk id="2" creationId="{AA576CEF-602A-EE54-567C-1E6A912CF9B8}"/>
          </ac:spMkLst>
        </pc:spChg>
        <pc:spChg chg="mod">
          <ac:chgData name="Madina Imanova" userId="79e22029a5522ebe" providerId="LiveId" clId="{D1444DC1-1FBF-4E1B-B555-C723A731BDD0}" dt="2024-03-24T04:31:14.817" v="87" actId="26606"/>
          <ac:spMkLst>
            <pc:docMk/>
            <pc:sldMk cId="4197427973" sldId="265"/>
            <ac:spMk id="3" creationId="{0D2AAAD2-F752-E077-E0FB-4B586AB4C037}"/>
          </ac:spMkLst>
        </pc:spChg>
        <pc:spChg chg="add">
          <ac:chgData name="Madina Imanova" userId="79e22029a5522ebe" providerId="LiveId" clId="{D1444DC1-1FBF-4E1B-B555-C723A731BDD0}" dt="2024-03-24T04:31:14.817" v="87" actId="26606"/>
          <ac:spMkLst>
            <pc:docMk/>
            <pc:sldMk cId="4197427973" sldId="265"/>
            <ac:spMk id="15" creationId="{3F088236-D655-4F88-B238-E16762358025}"/>
          </ac:spMkLst>
        </pc:spChg>
        <pc:spChg chg="add">
          <ac:chgData name="Madina Imanova" userId="79e22029a5522ebe" providerId="LiveId" clId="{D1444DC1-1FBF-4E1B-B555-C723A731BDD0}" dt="2024-03-24T04:31:14.817" v="87" actId="26606"/>
          <ac:spMkLst>
            <pc:docMk/>
            <pc:sldMk cId="4197427973" sldId="265"/>
            <ac:spMk id="17" creationId="{3DAC0C92-199E-475C-9390-119A9B027276}"/>
          </ac:spMkLst>
        </pc:spChg>
        <pc:spChg chg="add">
          <ac:chgData name="Madina Imanova" userId="79e22029a5522ebe" providerId="LiveId" clId="{D1444DC1-1FBF-4E1B-B555-C723A731BDD0}" dt="2024-03-24T04:31:14.817" v="87" actId="26606"/>
          <ac:spMkLst>
            <pc:docMk/>
            <pc:sldMk cId="4197427973" sldId="265"/>
            <ac:spMk id="19" creationId="{C4CFB339-0ED8-4FE2-9EF1-6D1375B8499B}"/>
          </ac:spMkLst>
        </pc:spChg>
        <pc:spChg chg="add">
          <ac:chgData name="Madina Imanova" userId="79e22029a5522ebe" providerId="LiveId" clId="{D1444DC1-1FBF-4E1B-B555-C723A731BDD0}" dt="2024-03-24T04:31:14.817" v="87" actId="26606"/>
          <ac:spMkLst>
            <pc:docMk/>
            <pc:sldMk cId="4197427973" sldId="265"/>
            <ac:spMk id="21" creationId="{31896C80-2069-4431-9C19-83B913734490}"/>
          </ac:spMkLst>
        </pc:spChg>
        <pc:spChg chg="add">
          <ac:chgData name="Madina Imanova" userId="79e22029a5522ebe" providerId="LiveId" clId="{D1444DC1-1FBF-4E1B-B555-C723A731BDD0}" dt="2024-03-24T04:31:14.817" v="87" actId="26606"/>
          <ac:spMkLst>
            <pc:docMk/>
            <pc:sldMk cId="4197427973" sldId="265"/>
            <ac:spMk id="23" creationId="{BF120A21-0841-4823-B0C4-28AEBCEF9B78}"/>
          </ac:spMkLst>
        </pc:spChg>
        <pc:spChg chg="add">
          <ac:chgData name="Madina Imanova" userId="79e22029a5522ebe" providerId="LiveId" clId="{D1444DC1-1FBF-4E1B-B555-C723A731BDD0}" dt="2024-03-24T04:31:14.817" v="87" actId="26606"/>
          <ac:spMkLst>
            <pc:docMk/>
            <pc:sldMk cId="4197427973" sldId="265"/>
            <ac:spMk id="25" creationId="{DBB05BAE-BBD3-4289-899F-A6851503C6B0}"/>
          </ac:spMkLst>
        </pc:spChg>
        <pc:spChg chg="add">
          <ac:chgData name="Madina Imanova" userId="79e22029a5522ebe" providerId="LiveId" clId="{D1444DC1-1FBF-4E1B-B555-C723A731BDD0}" dt="2024-03-24T04:31:14.817" v="87" actId="26606"/>
          <ac:spMkLst>
            <pc:docMk/>
            <pc:sldMk cId="4197427973" sldId="265"/>
            <ac:spMk id="27" creationId="{9874D11C-36F5-4BBE-A490-019A54E953B0}"/>
          </ac:spMkLst>
        </pc:spChg>
        <pc:picChg chg="mod ord">
          <ac:chgData name="Madina Imanova" userId="79e22029a5522ebe" providerId="LiveId" clId="{D1444DC1-1FBF-4E1B-B555-C723A731BDD0}" dt="2024-03-24T04:31:14.817" v="87" actId="26606"/>
          <ac:picMkLst>
            <pc:docMk/>
            <pc:sldMk cId="4197427973" sldId="265"/>
            <ac:picMk id="6" creationId="{6FB78BB2-9762-E235-3420-F05C2C00AB34}"/>
          </ac:picMkLst>
        </pc:picChg>
        <pc:cxnChg chg="add">
          <ac:chgData name="Madina Imanova" userId="79e22029a5522ebe" providerId="LiveId" clId="{D1444DC1-1FBF-4E1B-B555-C723A731BDD0}" dt="2024-03-24T04:31:14.817" v="87" actId="26606"/>
          <ac:cxnSpMkLst>
            <pc:docMk/>
            <pc:sldMk cId="4197427973" sldId="265"/>
            <ac:cxnSpMk id="11" creationId="{64FA5DFF-7FE6-4855-84E6-DFA78EE978BD}"/>
          </ac:cxnSpMkLst>
        </pc:cxnChg>
        <pc:cxnChg chg="add">
          <ac:chgData name="Madina Imanova" userId="79e22029a5522ebe" providerId="LiveId" clId="{D1444DC1-1FBF-4E1B-B555-C723A731BDD0}" dt="2024-03-24T04:31:14.817" v="87" actId="26606"/>
          <ac:cxnSpMkLst>
            <pc:docMk/>
            <pc:sldMk cId="4197427973" sldId="265"/>
            <ac:cxnSpMk id="13" creationId="{2AFD8CBA-54A3-4363-991B-B9C631BBFA74}"/>
          </ac:cxnSpMkLst>
        </pc:cxnChg>
      </pc:sldChg>
      <pc:sldChg chg="addSp modSp mod setBg">
        <pc:chgData name="Madina Imanova" userId="79e22029a5522ebe" providerId="LiveId" clId="{D1444DC1-1FBF-4E1B-B555-C723A731BDD0}" dt="2024-03-24T04:31:26.285" v="88" actId="26606"/>
        <pc:sldMkLst>
          <pc:docMk/>
          <pc:sldMk cId="4013405955" sldId="266"/>
        </pc:sldMkLst>
        <pc:spChg chg="mod">
          <ac:chgData name="Madina Imanova" userId="79e22029a5522ebe" providerId="LiveId" clId="{D1444DC1-1FBF-4E1B-B555-C723A731BDD0}" dt="2024-03-24T04:31:26.285" v="88" actId="26606"/>
          <ac:spMkLst>
            <pc:docMk/>
            <pc:sldMk cId="4013405955" sldId="266"/>
            <ac:spMk id="2" creationId="{891D7215-2696-4595-DF6D-CD440818839F}"/>
          </ac:spMkLst>
        </pc:spChg>
        <pc:spChg chg="mod">
          <ac:chgData name="Madina Imanova" userId="79e22029a5522ebe" providerId="LiveId" clId="{D1444DC1-1FBF-4E1B-B555-C723A731BDD0}" dt="2024-03-24T04:31:26.285" v="88" actId="26606"/>
          <ac:spMkLst>
            <pc:docMk/>
            <pc:sldMk cId="4013405955" sldId="266"/>
            <ac:spMk id="3" creationId="{E6D9054B-7546-79C9-1C9E-5BA4CF1ABC98}"/>
          </ac:spMkLst>
        </pc:spChg>
        <pc:spChg chg="add">
          <ac:chgData name="Madina Imanova" userId="79e22029a5522ebe" providerId="LiveId" clId="{D1444DC1-1FBF-4E1B-B555-C723A731BDD0}" dt="2024-03-24T04:31:26.285" v="88" actId="26606"/>
          <ac:spMkLst>
            <pc:docMk/>
            <pc:sldMk cId="4013405955" sldId="266"/>
            <ac:spMk id="11" creationId="{4BE9D4C4-9FA3-4885-A769-301639CC7AD4}"/>
          </ac:spMkLst>
        </pc:spChg>
        <pc:spChg chg="add">
          <ac:chgData name="Madina Imanova" userId="79e22029a5522ebe" providerId="LiveId" clId="{D1444DC1-1FBF-4E1B-B555-C723A731BDD0}" dt="2024-03-24T04:31:26.285" v="88" actId="26606"/>
          <ac:spMkLst>
            <pc:docMk/>
            <pc:sldMk cId="4013405955" sldId="266"/>
            <ac:spMk id="13" creationId="{7EB6695E-BED5-4DA3-8C9B-AD301AEF4776}"/>
          </ac:spMkLst>
        </pc:spChg>
        <pc:picChg chg="mod ord">
          <ac:chgData name="Madina Imanova" userId="79e22029a5522ebe" providerId="LiveId" clId="{D1444DC1-1FBF-4E1B-B555-C723A731BDD0}" dt="2024-03-24T04:31:26.285" v="88" actId="26606"/>
          <ac:picMkLst>
            <pc:docMk/>
            <pc:sldMk cId="4013405955" sldId="266"/>
            <ac:picMk id="4" creationId="{DA514398-3DCA-D064-9A11-69A8624D1225}"/>
          </ac:picMkLst>
        </pc:picChg>
        <pc:picChg chg="mod ord">
          <ac:chgData name="Madina Imanova" userId="79e22029a5522ebe" providerId="LiveId" clId="{D1444DC1-1FBF-4E1B-B555-C723A731BDD0}" dt="2024-03-24T04:31:26.285" v="88" actId="26606"/>
          <ac:picMkLst>
            <pc:docMk/>
            <pc:sldMk cId="4013405955" sldId="266"/>
            <ac:picMk id="6" creationId="{32F2FB0F-4840-4355-A2A2-858C90E10849}"/>
          </ac:picMkLst>
        </pc:picChg>
      </pc:sldChg>
      <pc:sldChg chg="addSp modSp mod setBg setClrOvrMap">
        <pc:chgData name="Madina Imanova" userId="79e22029a5522ebe" providerId="LiveId" clId="{D1444DC1-1FBF-4E1B-B555-C723A731BDD0}" dt="2024-03-24T04:31:47.923" v="89" actId="26606"/>
        <pc:sldMkLst>
          <pc:docMk/>
          <pc:sldMk cId="1327353334" sldId="267"/>
        </pc:sldMkLst>
        <pc:spChg chg="mod">
          <ac:chgData name="Madina Imanova" userId="79e22029a5522ebe" providerId="LiveId" clId="{D1444DC1-1FBF-4E1B-B555-C723A731BDD0}" dt="2024-03-24T04:31:47.923" v="89" actId="26606"/>
          <ac:spMkLst>
            <pc:docMk/>
            <pc:sldMk cId="1327353334" sldId="267"/>
            <ac:spMk id="2" creationId="{5AE2359B-2920-1D87-A741-25545068D51E}"/>
          </ac:spMkLst>
        </pc:spChg>
        <pc:spChg chg="mod">
          <ac:chgData name="Madina Imanova" userId="79e22029a5522ebe" providerId="LiveId" clId="{D1444DC1-1FBF-4E1B-B555-C723A731BDD0}" dt="2024-03-24T04:31:47.923" v="89" actId="26606"/>
          <ac:spMkLst>
            <pc:docMk/>
            <pc:sldMk cId="1327353334" sldId="267"/>
            <ac:spMk id="3" creationId="{C0318644-B046-D422-9AE6-561FB841652F}"/>
          </ac:spMkLst>
        </pc:spChg>
        <pc:spChg chg="add">
          <ac:chgData name="Madina Imanova" userId="79e22029a5522ebe" providerId="LiveId" clId="{D1444DC1-1FBF-4E1B-B555-C723A731BDD0}" dt="2024-03-24T04:31:47.923" v="89" actId="26606"/>
          <ac:spMkLst>
            <pc:docMk/>
            <pc:sldMk cId="1327353334" sldId="267"/>
            <ac:spMk id="9" creationId="{3BCB5F6A-9EB0-40B0-9D13-3023E9A20508}"/>
          </ac:spMkLst>
        </pc:spChg>
        <pc:picChg chg="add">
          <ac:chgData name="Madina Imanova" userId="79e22029a5522ebe" providerId="LiveId" clId="{D1444DC1-1FBF-4E1B-B555-C723A731BDD0}" dt="2024-03-24T04:31:47.923" v="89" actId="26606"/>
          <ac:picMkLst>
            <pc:docMk/>
            <pc:sldMk cId="1327353334" sldId="267"/>
            <ac:picMk id="5" creationId="{A9168D73-CBF7-18E2-4030-576FE387C7E1}"/>
          </ac:picMkLst>
        </pc:picChg>
      </pc:sldChg>
      <pc:sldChg chg="modSp">
        <pc:chgData name="Madina Imanova" userId="79e22029a5522ebe" providerId="LiveId" clId="{D1444DC1-1FBF-4E1B-B555-C723A731BDD0}" dt="2024-03-24T03:58:19.155" v="65"/>
        <pc:sldMkLst>
          <pc:docMk/>
          <pc:sldMk cId="1292052705" sldId="268"/>
        </pc:sldMkLst>
        <pc:spChg chg="mod">
          <ac:chgData name="Madina Imanova" userId="79e22029a5522ebe" providerId="LiveId" clId="{D1444DC1-1FBF-4E1B-B555-C723A731BDD0}" dt="2024-03-24T03:58:19.155" v="65"/>
          <ac:spMkLst>
            <pc:docMk/>
            <pc:sldMk cId="1292052705" sldId="268"/>
            <ac:spMk id="2" creationId="{3B93C354-8065-9C36-1C3A-AB756E89F8DC}"/>
          </ac:spMkLst>
        </pc:spChg>
      </pc:sldChg>
      <pc:sldChg chg="addSp modSp mod setBg setClrOvrMap">
        <pc:chgData name="Madina Imanova" userId="79e22029a5522ebe" providerId="LiveId" clId="{D1444DC1-1FBF-4E1B-B555-C723A731BDD0}" dt="2024-03-24T04:32:30.104" v="91" actId="26606"/>
        <pc:sldMkLst>
          <pc:docMk/>
          <pc:sldMk cId="2994300718" sldId="269"/>
        </pc:sldMkLst>
        <pc:spChg chg="mod">
          <ac:chgData name="Madina Imanova" userId="79e22029a5522ebe" providerId="LiveId" clId="{D1444DC1-1FBF-4E1B-B555-C723A731BDD0}" dt="2024-03-24T04:32:30.104" v="91" actId="26606"/>
          <ac:spMkLst>
            <pc:docMk/>
            <pc:sldMk cId="2994300718" sldId="269"/>
            <ac:spMk id="2" creationId="{288F68AE-42ED-ED4B-D971-9A2C8B10CA01}"/>
          </ac:spMkLst>
        </pc:spChg>
        <pc:spChg chg="mod">
          <ac:chgData name="Madina Imanova" userId="79e22029a5522ebe" providerId="LiveId" clId="{D1444DC1-1FBF-4E1B-B555-C723A731BDD0}" dt="2024-03-24T04:32:30.104" v="91" actId="26606"/>
          <ac:spMkLst>
            <pc:docMk/>
            <pc:sldMk cId="2994300718" sldId="269"/>
            <ac:spMk id="3" creationId="{B121F70D-335C-14D5-77E7-CA5650A85220}"/>
          </ac:spMkLst>
        </pc:spChg>
        <pc:spChg chg="add">
          <ac:chgData name="Madina Imanova" userId="79e22029a5522ebe" providerId="LiveId" clId="{D1444DC1-1FBF-4E1B-B555-C723A731BDD0}" dt="2024-03-24T04:32:30.104" v="91" actId="26606"/>
          <ac:spMkLst>
            <pc:docMk/>
            <pc:sldMk cId="2994300718" sldId="269"/>
            <ac:spMk id="9" creationId="{3BCB5F6A-9EB0-40B0-9D13-3023E9A20508}"/>
          </ac:spMkLst>
        </pc:spChg>
        <pc:picChg chg="add">
          <ac:chgData name="Madina Imanova" userId="79e22029a5522ebe" providerId="LiveId" clId="{D1444DC1-1FBF-4E1B-B555-C723A731BDD0}" dt="2024-03-24T04:32:30.104" v="91" actId="26606"/>
          <ac:picMkLst>
            <pc:docMk/>
            <pc:sldMk cId="2994300718" sldId="269"/>
            <ac:picMk id="5" creationId="{96B7E6BA-26E1-B165-4302-353A341F1284}"/>
          </ac:picMkLst>
        </pc:picChg>
      </pc:sldChg>
      <pc:sldChg chg="addSp modSp mod setBg">
        <pc:chgData name="Madina Imanova" userId="79e22029a5522ebe" providerId="LiveId" clId="{D1444DC1-1FBF-4E1B-B555-C723A731BDD0}" dt="2024-03-24T04:33:57.524" v="106" actId="20577"/>
        <pc:sldMkLst>
          <pc:docMk/>
          <pc:sldMk cId="2070451231" sldId="270"/>
        </pc:sldMkLst>
        <pc:spChg chg="mod">
          <ac:chgData name="Madina Imanova" userId="79e22029a5522ebe" providerId="LiveId" clId="{D1444DC1-1FBF-4E1B-B555-C723A731BDD0}" dt="2024-03-24T04:33:37.202" v="93" actId="26606"/>
          <ac:spMkLst>
            <pc:docMk/>
            <pc:sldMk cId="2070451231" sldId="270"/>
            <ac:spMk id="2" creationId="{7ADAC791-521F-537A-D1FB-1891C63C7868}"/>
          </ac:spMkLst>
        </pc:spChg>
        <pc:spChg chg="mod">
          <ac:chgData name="Madina Imanova" userId="79e22029a5522ebe" providerId="LiveId" clId="{D1444DC1-1FBF-4E1B-B555-C723A731BDD0}" dt="2024-03-24T04:33:57.524" v="106" actId="20577"/>
          <ac:spMkLst>
            <pc:docMk/>
            <pc:sldMk cId="2070451231" sldId="270"/>
            <ac:spMk id="3" creationId="{5F28BBFC-D7EB-B10D-9F11-5ACCEDFF88A8}"/>
          </ac:spMkLst>
        </pc:spChg>
        <pc:spChg chg="add">
          <ac:chgData name="Madina Imanova" userId="79e22029a5522ebe" providerId="LiveId" clId="{D1444DC1-1FBF-4E1B-B555-C723A731BDD0}" dt="2024-03-24T04:33:37.202" v="93" actId="26606"/>
          <ac:spMkLst>
            <pc:docMk/>
            <pc:sldMk cId="2070451231" sldId="270"/>
            <ac:spMk id="13" creationId="{3F088236-D655-4F88-B238-E16762358025}"/>
          </ac:spMkLst>
        </pc:spChg>
        <pc:spChg chg="add">
          <ac:chgData name="Madina Imanova" userId="79e22029a5522ebe" providerId="LiveId" clId="{D1444DC1-1FBF-4E1B-B555-C723A731BDD0}" dt="2024-03-24T04:33:37.202" v="93" actId="26606"/>
          <ac:spMkLst>
            <pc:docMk/>
            <pc:sldMk cId="2070451231" sldId="270"/>
            <ac:spMk id="15" creationId="{3DAC0C92-199E-475C-9390-119A9B027276}"/>
          </ac:spMkLst>
        </pc:spChg>
        <pc:spChg chg="add">
          <ac:chgData name="Madina Imanova" userId="79e22029a5522ebe" providerId="LiveId" clId="{D1444DC1-1FBF-4E1B-B555-C723A731BDD0}" dt="2024-03-24T04:33:37.202" v="93" actId="26606"/>
          <ac:spMkLst>
            <pc:docMk/>
            <pc:sldMk cId="2070451231" sldId="270"/>
            <ac:spMk id="17" creationId="{C4CFB339-0ED8-4FE2-9EF1-6D1375B8499B}"/>
          </ac:spMkLst>
        </pc:spChg>
        <pc:spChg chg="add">
          <ac:chgData name="Madina Imanova" userId="79e22029a5522ebe" providerId="LiveId" clId="{D1444DC1-1FBF-4E1B-B555-C723A731BDD0}" dt="2024-03-24T04:33:37.202" v="93" actId="26606"/>
          <ac:spMkLst>
            <pc:docMk/>
            <pc:sldMk cId="2070451231" sldId="270"/>
            <ac:spMk id="19" creationId="{31896C80-2069-4431-9C19-83B913734490}"/>
          </ac:spMkLst>
        </pc:spChg>
        <pc:spChg chg="add">
          <ac:chgData name="Madina Imanova" userId="79e22029a5522ebe" providerId="LiveId" clId="{D1444DC1-1FBF-4E1B-B555-C723A731BDD0}" dt="2024-03-24T04:33:37.202" v="93" actId="26606"/>
          <ac:spMkLst>
            <pc:docMk/>
            <pc:sldMk cId="2070451231" sldId="270"/>
            <ac:spMk id="21" creationId="{BF120A21-0841-4823-B0C4-28AEBCEF9B78}"/>
          </ac:spMkLst>
        </pc:spChg>
        <pc:spChg chg="add">
          <ac:chgData name="Madina Imanova" userId="79e22029a5522ebe" providerId="LiveId" clId="{D1444DC1-1FBF-4E1B-B555-C723A731BDD0}" dt="2024-03-24T04:33:37.202" v="93" actId="26606"/>
          <ac:spMkLst>
            <pc:docMk/>
            <pc:sldMk cId="2070451231" sldId="270"/>
            <ac:spMk id="23" creationId="{DBB05BAE-BBD3-4289-899F-A6851503C6B0}"/>
          </ac:spMkLst>
        </pc:spChg>
        <pc:spChg chg="add">
          <ac:chgData name="Madina Imanova" userId="79e22029a5522ebe" providerId="LiveId" clId="{D1444DC1-1FBF-4E1B-B555-C723A731BDD0}" dt="2024-03-24T04:33:37.202" v="93" actId="26606"/>
          <ac:spMkLst>
            <pc:docMk/>
            <pc:sldMk cId="2070451231" sldId="270"/>
            <ac:spMk id="25" creationId="{9874D11C-36F5-4BBE-A490-019A54E953B0}"/>
          </ac:spMkLst>
        </pc:spChg>
        <pc:picChg chg="add">
          <ac:chgData name="Madina Imanova" userId="79e22029a5522ebe" providerId="LiveId" clId="{D1444DC1-1FBF-4E1B-B555-C723A731BDD0}" dt="2024-03-24T04:33:37.202" v="93" actId="26606"/>
          <ac:picMkLst>
            <pc:docMk/>
            <pc:sldMk cId="2070451231" sldId="270"/>
            <ac:picMk id="5" creationId="{DA4492C8-79BE-3BEA-040B-D7F3B2CBDED5}"/>
          </ac:picMkLst>
        </pc:picChg>
        <pc:cxnChg chg="add">
          <ac:chgData name="Madina Imanova" userId="79e22029a5522ebe" providerId="LiveId" clId="{D1444DC1-1FBF-4E1B-B555-C723A731BDD0}" dt="2024-03-24T04:33:37.202" v="93" actId="26606"/>
          <ac:cxnSpMkLst>
            <pc:docMk/>
            <pc:sldMk cId="2070451231" sldId="270"/>
            <ac:cxnSpMk id="9" creationId="{64FA5DFF-7FE6-4855-84E6-DFA78EE978BD}"/>
          </ac:cxnSpMkLst>
        </pc:cxnChg>
        <pc:cxnChg chg="add">
          <ac:chgData name="Madina Imanova" userId="79e22029a5522ebe" providerId="LiveId" clId="{D1444DC1-1FBF-4E1B-B555-C723A731BDD0}" dt="2024-03-24T04:33:37.202" v="93" actId="26606"/>
          <ac:cxnSpMkLst>
            <pc:docMk/>
            <pc:sldMk cId="2070451231" sldId="270"/>
            <ac:cxnSpMk id="11" creationId="{2AFD8CBA-54A3-4363-991B-B9C631BBFA74}"/>
          </ac:cxnSpMkLst>
        </pc:cxnChg>
      </pc:sldChg>
      <pc:sldChg chg="modSp mod">
        <pc:chgData name="Madina Imanova" userId="79e22029a5522ebe" providerId="LiveId" clId="{D1444DC1-1FBF-4E1B-B555-C723A731BDD0}" dt="2024-03-24T04:38:22.678" v="389" actId="5793"/>
        <pc:sldMkLst>
          <pc:docMk/>
          <pc:sldMk cId="37555844" sldId="271"/>
        </pc:sldMkLst>
        <pc:spChg chg="mod">
          <ac:chgData name="Madina Imanova" userId="79e22029a5522ebe" providerId="LiveId" clId="{D1444DC1-1FBF-4E1B-B555-C723A731BDD0}" dt="2024-03-24T03:58:19.155" v="65"/>
          <ac:spMkLst>
            <pc:docMk/>
            <pc:sldMk cId="37555844" sldId="271"/>
            <ac:spMk id="2" creationId="{FD171D6A-10FE-7253-1E4A-46121AF68F18}"/>
          </ac:spMkLst>
        </pc:spChg>
        <pc:spChg chg="mod">
          <ac:chgData name="Madina Imanova" userId="79e22029a5522ebe" providerId="LiveId" clId="{D1444DC1-1FBF-4E1B-B555-C723A731BDD0}" dt="2024-03-24T04:38:22.678" v="389" actId="5793"/>
          <ac:spMkLst>
            <pc:docMk/>
            <pc:sldMk cId="37555844" sldId="271"/>
            <ac:spMk id="3" creationId="{169BC053-73D4-4C3B-3D39-02E2DD8E8127}"/>
          </ac:spMkLst>
        </pc:spChg>
      </pc:sldChg>
      <pc:sldChg chg="addSp delSp modSp mod setBg setClrOvrMap">
        <pc:chgData name="Madina Imanova" userId="79e22029a5522ebe" providerId="LiveId" clId="{D1444DC1-1FBF-4E1B-B555-C723A731BDD0}" dt="2024-03-24T04:39:01.879" v="434" actId="20577"/>
        <pc:sldMkLst>
          <pc:docMk/>
          <pc:sldMk cId="3868415977" sldId="272"/>
        </pc:sldMkLst>
        <pc:spChg chg="mod ord">
          <ac:chgData name="Madina Imanova" userId="79e22029a5522ebe" providerId="LiveId" clId="{D1444DC1-1FBF-4E1B-B555-C723A731BDD0}" dt="2024-03-24T04:35:34.882" v="324" actId="26606"/>
          <ac:spMkLst>
            <pc:docMk/>
            <pc:sldMk cId="3868415977" sldId="272"/>
            <ac:spMk id="2" creationId="{39FB6828-9D78-018F-ACC5-D5881C1A988E}"/>
          </ac:spMkLst>
        </pc:spChg>
        <pc:spChg chg="mod ord">
          <ac:chgData name="Madina Imanova" userId="79e22029a5522ebe" providerId="LiveId" clId="{D1444DC1-1FBF-4E1B-B555-C723A731BDD0}" dt="2024-03-24T04:39:01.879" v="434" actId="20577"/>
          <ac:spMkLst>
            <pc:docMk/>
            <pc:sldMk cId="3868415977" sldId="272"/>
            <ac:spMk id="3" creationId="{6CB21310-C003-7BD5-D355-000564E397C5}"/>
          </ac:spMkLst>
        </pc:spChg>
        <pc:spChg chg="add del">
          <ac:chgData name="Madina Imanova" userId="79e22029a5522ebe" providerId="LiveId" clId="{D1444DC1-1FBF-4E1B-B555-C723A731BDD0}" dt="2024-03-24T04:35:27.961" v="319" actId="26606"/>
          <ac:spMkLst>
            <pc:docMk/>
            <pc:sldMk cId="3868415977" sldId="272"/>
            <ac:spMk id="14" creationId="{BD11ECC6-8551-4768-8DFD-CD41AF420A37}"/>
          </ac:spMkLst>
        </pc:spChg>
        <pc:spChg chg="add del">
          <ac:chgData name="Madina Imanova" userId="79e22029a5522ebe" providerId="LiveId" clId="{D1444DC1-1FBF-4E1B-B555-C723A731BDD0}" dt="2024-03-24T04:35:27.961" v="319" actId="26606"/>
          <ac:spMkLst>
            <pc:docMk/>
            <pc:sldMk cId="3868415977" sldId="272"/>
            <ac:spMk id="27" creationId="{8E2EB503-A017-4457-A105-53638C97DEB8}"/>
          </ac:spMkLst>
        </pc:spChg>
        <pc:spChg chg="add del">
          <ac:chgData name="Madina Imanova" userId="79e22029a5522ebe" providerId="LiveId" clId="{D1444DC1-1FBF-4E1B-B555-C723A731BDD0}" dt="2024-03-24T04:35:31.708" v="321" actId="26606"/>
          <ac:spMkLst>
            <pc:docMk/>
            <pc:sldMk cId="3868415977" sldId="272"/>
            <ac:spMk id="29" creationId="{0C2A8CEB-6C37-426B-81F9-CC8BDBBBF2D9}"/>
          </ac:spMkLst>
        </pc:spChg>
        <pc:spChg chg="add del">
          <ac:chgData name="Madina Imanova" userId="79e22029a5522ebe" providerId="LiveId" clId="{D1444DC1-1FBF-4E1B-B555-C723A731BDD0}" dt="2024-03-24T04:35:31.708" v="321" actId="26606"/>
          <ac:spMkLst>
            <pc:docMk/>
            <pc:sldMk cId="3868415977" sldId="272"/>
            <ac:spMk id="30" creationId="{F3A2F260-D080-447B-9A2D-11973C05D90A}"/>
          </ac:spMkLst>
        </pc:spChg>
        <pc:spChg chg="add del">
          <ac:chgData name="Madina Imanova" userId="79e22029a5522ebe" providerId="LiveId" clId="{D1444DC1-1FBF-4E1B-B555-C723A731BDD0}" dt="2024-03-24T04:35:34.878" v="323" actId="26606"/>
          <ac:spMkLst>
            <pc:docMk/>
            <pc:sldMk cId="3868415977" sldId="272"/>
            <ac:spMk id="32" creationId="{EDEA1E2F-218D-4172-856B-74C87C895158}"/>
          </ac:spMkLst>
        </pc:spChg>
        <pc:spChg chg="add">
          <ac:chgData name="Madina Imanova" userId="79e22029a5522ebe" providerId="LiveId" clId="{D1444DC1-1FBF-4E1B-B555-C723A731BDD0}" dt="2024-03-24T04:35:34.882" v="324" actId="26606"/>
          <ac:spMkLst>
            <pc:docMk/>
            <pc:sldMk cId="3868415977" sldId="272"/>
            <ac:spMk id="34" creationId="{BD11ECC6-8551-4768-8DFD-CD41AF420A37}"/>
          </ac:spMkLst>
        </pc:spChg>
        <pc:spChg chg="add">
          <ac:chgData name="Madina Imanova" userId="79e22029a5522ebe" providerId="LiveId" clId="{D1444DC1-1FBF-4E1B-B555-C723A731BDD0}" dt="2024-03-24T04:35:34.882" v="324" actId="26606"/>
          <ac:spMkLst>
            <pc:docMk/>
            <pc:sldMk cId="3868415977" sldId="272"/>
            <ac:spMk id="36" creationId="{8E2EB503-A017-4457-A105-53638C97DEB8}"/>
          </ac:spMkLst>
        </pc:spChg>
        <pc:grpChg chg="add del">
          <ac:chgData name="Madina Imanova" userId="79e22029a5522ebe" providerId="LiveId" clId="{D1444DC1-1FBF-4E1B-B555-C723A731BDD0}" dt="2024-03-24T04:35:27.961" v="319" actId="26606"/>
          <ac:grpSpMkLst>
            <pc:docMk/>
            <pc:sldMk cId="3868415977" sldId="272"/>
            <ac:grpSpMk id="16" creationId="{93657592-CA60-4F45-B1A0-88AA77242087}"/>
          </ac:grpSpMkLst>
        </pc:grpChg>
        <pc:grpChg chg="add">
          <ac:chgData name="Madina Imanova" userId="79e22029a5522ebe" providerId="LiveId" clId="{D1444DC1-1FBF-4E1B-B555-C723A731BDD0}" dt="2024-03-24T04:35:34.882" v="324" actId="26606"/>
          <ac:grpSpMkLst>
            <pc:docMk/>
            <pc:sldMk cId="3868415977" sldId="272"/>
            <ac:grpSpMk id="35" creationId="{93657592-CA60-4F45-B1A0-88AA77242087}"/>
          </ac:grpSpMkLst>
        </pc:grpChg>
        <pc:picChg chg="mod ord">
          <ac:chgData name="Madina Imanova" userId="79e22029a5522ebe" providerId="LiveId" clId="{D1444DC1-1FBF-4E1B-B555-C723A731BDD0}" dt="2024-03-24T04:35:34.882" v="324" actId="26606"/>
          <ac:picMkLst>
            <pc:docMk/>
            <pc:sldMk cId="3868415977" sldId="272"/>
            <ac:picMk id="7" creationId="{CC807110-FEED-4ABE-200A-8E026043B401}"/>
          </ac:picMkLst>
        </pc:picChg>
        <pc:picChg chg="mod ord">
          <ac:chgData name="Madina Imanova" userId="79e22029a5522ebe" providerId="LiveId" clId="{D1444DC1-1FBF-4E1B-B555-C723A731BDD0}" dt="2024-03-24T04:35:34.882" v="324" actId="26606"/>
          <ac:picMkLst>
            <pc:docMk/>
            <pc:sldMk cId="3868415977" sldId="272"/>
            <ac:picMk id="8" creationId="{110D014E-2ADC-D5EC-E08C-3ACA37910FBE}"/>
          </ac:picMkLst>
        </pc:picChg>
        <pc:picChg chg="mod">
          <ac:chgData name="Madina Imanova" userId="79e22029a5522ebe" providerId="LiveId" clId="{D1444DC1-1FBF-4E1B-B555-C723A731BDD0}" dt="2024-03-24T04:35:34.882" v="324" actId="26606"/>
          <ac:picMkLst>
            <pc:docMk/>
            <pc:sldMk cId="3868415977" sldId="272"/>
            <ac:picMk id="9" creationId="{8574F806-5485-84C4-899B-B41B376EA021}"/>
          </ac:picMkLst>
        </pc:picChg>
      </pc:sldChg>
      <pc:sldChg chg="addSp modSp mod setBg">
        <pc:chgData name="Madina Imanova" userId="79e22029a5522ebe" providerId="LiveId" clId="{D1444DC1-1FBF-4E1B-B555-C723A731BDD0}" dt="2024-03-24T04:32:11.646" v="90" actId="26606"/>
        <pc:sldMkLst>
          <pc:docMk/>
          <pc:sldMk cId="1997330156" sldId="273"/>
        </pc:sldMkLst>
        <pc:spChg chg="mod">
          <ac:chgData name="Madina Imanova" userId="79e22029a5522ebe" providerId="LiveId" clId="{D1444DC1-1FBF-4E1B-B555-C723A731BDD0}" dt="2024-03-24T04:32:11.646" v="90" actId="26606"/>
          <ac:spMkLst>
            <pc:docMk/>
            <pc:sldMk cId="1997330156" sldId="273"/>
            <ac:spMk id="2" creationId="{BF7C98FC-B10F-7216-4313-658618B0E153}"/>
          </ac:spMkLst>
        </pc:spChg>
        <pc:spChg chg="add">
          <ac:chgData name="Madina Imanova" userId="79e22029a5522ebe" providerId="LiveId" clId="{D1444DC1-1FBF-4E1B-B555-C723A731BDD0}" dt="2024-03-24T04:32:11.646" v="90" actId="26606"/>
          <ac:spMkLst>
            <pc:docMk/>
            <pc:sldMk cId="1997330156" sldId="273"/>
            <ac:spMk id="9" creationId="{BD11ECC6-8551-4768-8DFD-CD41AF420A37}"/>
          </ac:spMkLst>
        </pc:spChg>
        <pc:spChg chg="add">
          <ac:chgData name="Madina Imanova" userId="79e22029a5522ebe" providerId="LiveId" clId="{D1444DC1-1FBF-4E1B-B555-C723A731BDD0}" dt="2024-03-24T04:32:11.646" v="90" actId="26606"/>
          <ac:spMkLst>
            <pc:docMk/>
            <pc:sldMk cId="1997330156" sldId="273"/>
            <ac:spMk id="22" creationId="{8E2EB503-A017-4457-A105-53638C97DEB8}"/>
          </ac:spMkLst>
        </pc:spChg>
        <pc:grpChg chg="add">
          <ac:chgData name="Madina Imanova" userId="79e22029a5522ebe" providerId="LiveId" clId="{D1444DC1-1FBF-4E1B-B555-C723A731BDD0}" dt="2024-03-24T04:32:11.646" v="90" actId="26606"/>
          <ac:grpSpMkLst>
            <pc:docMk/>
            <pc:sldMk cId="1997330156" sldId="273"/>
            <ac:grpSpMk id="11" creationId="{93657592-CA60-4F45-B1A0-88AA77242087}"/>
          </ac:grpSpMkLst>
        </pc:grpChg>
        <pc:graphicFrameChg chg="add mod">
          <ac:chgData name="Madina Imanova" userId="79e22029a5522ebe" providerId="LiveId" clId="{D1444DC1-1FBF-4E1B-B555-C723A731BDD0}" dt="2024-03-24T04:32:11.646" v="90" actId="26606"/>
          <ac:graphicFrameMkLst>
            <pc:docMk/>
            <pc:sldMk cId="1997330156" sldId="273"/>
            <ac:graphicFrameMk id="4" creationId="{30F2D2BC-60F1-C74E-16FC-DE7AE2FFCB4F}"/>
          </ac:graphicFrameMkLst>
        </pc:graphicFrameChg>
      </pc:sldChg>
      <pc:sldChg chg="addSp delSp modSp new mod setBg">
        <pc:chgData name="Madina Imanova" userId="79e22029a5522ebe" providerId="LiveId" clId="{D1444DC1-1FBF-4E1B-B555-C723A731BDD0}" dt="2024-04-16T10:58:49.059" v="708" actId="123"/>
        <pc:sldMkLst>
          <pc:docMk/>
          <pc:sldMk cId="3162901205" sldId="274"/>
        </pc:sldMkLst>
        <pc:spChg chg="mod">
          <ac:chgData name="Madina Imanova" userId="79e22029a5522ebe" providerId="LiveId" clId="{D1444DC1-1FBF-4E1B-B555-C723A731BDD0}" dt="2024-04-16T10:56:45.169" v="490" actId="20577"/>
          <ac:spMkLst>
            <pc:docMk/>
            <pc:sldMk cId="3162901205" sldId="274"/>
            <ac:spMk id="2" creationId="{18122BBE-9162-DBD2-A202-8A1A8C400451}"/>
          </ac:spMkLst>
        </pc:spChg>
        <pc:spChg chg="mod ord">
          <ac:chgData name="Madina Imanova" userId="79e22029a5522ebe" providerId="LiveId" clId="{D1444DC1-1FBF-4E1B-B555-C723A731BDD0}" dt="2024-04-16T10:58:49.059" v="708" actId="123"/>
          <ac:spMkLst>
            <pc:docMk/>
            <pc:sldMk cId="3162901205" sldId="274"/>
            <ac:spMk id="3" creationId="{C13417F0-B256-1367-6660-AC9BF3C4D241}"/>
          </ac:spMkLst>
        </pc:spChg>
        <pc:spChg chg="add del">
          <ac:chgData name="Madina Imanova" userId="79e22029a5522ebe" providerId="LiveId" clId="{D1444DC1-1FBF-4E1B-B555-C723A731BDD0}" dt="2024-04-16T10:54:19.765" v="452" actId="26606"/>
          <ac:spMkLst>
            <pc:docMk/>
            <pc:sldMk cId="3162901205" sldId="274"/>
            <ac:spMk id="9" creationId="{9F4444CE-BC8D-4D61-B303-4C05614E62AB}"/>
          </ac:spMkLst>
        </pc:spChg>
        <pc:spChg chg="add del">
          <ac:chgData name="Madina Imanova" userId="79e22029a5522ebe" providerId="LiveId" clId="{D1444DC1-1FBF-4E1B-B555-C723A731BDD0}" dt="2024-04-16T10:54:19.765" v="452" actId="26606"/>
          <ac:spMkLst>
            <pc:docMk/>
            <pc:sldMk cId="3162901205" sldId="274"/>
            <ac:spMk id="11" creationId="{62423CA5-E2E1-4789-B759-9906C1C94063}"/>
          </ac:spMkLst>
        </pc:spChg>
        <pc:spChg chg="add del">
          <ac:chgData name="Madina Imanova" userId="79e22029a5522ebe" providerId="LiveId" clId="{D1444DC1-1FBF-4E1B-B555-C723A731BDD0}" dt="2024-04-16T10:54:19.765" v="452" actId="26606"/>
          <ac:spMkLst>
            <pc:docMk/>
            <pc:sldMk cId="3162901205" sldId="274"/>
            <ac:spMk id="13" creationId="{73772B81-181F-48B7-8826-4D9686D15DF5}"/>
          </ac:spMkLst>
        </pc:spChg>
        <pc:spChg chg="add del">
          <ac:chgData name="Madina Imanova" userId="79e22029a5522ebe" providerId="LiveId" clId="{D1444DC1-1FBF-4E1B-B555-C723A731BDD0}" dt="2024-04-16T10:54:19.765" v="452" actId="26606"/>
          <ac:spMkLst>
            <pc:docMk/>
            <pc:sldMk cId="3162901205" sldId="274"/>
            <ac:spMk id="15" creationId="{B2205F6E-03C6-4E92-877C-E2482F6599AA}"/>
          </ac:spMkLst>
        </pc:spChg>
        <pc:spChg chg="add del">
          <ac:chgData name="Madina Imanova" userId="79e22029a5522ebe" providerId="LiveId" clId="{D1444DC1-1FBF-4E1B-B555-C723A731BDD0}" dt="2024-04-16T10:54:12.805" v="445" actId="26606"/>
          <ac:spMkLst>
            <pc:docMk/>
            <pc:sldMk cId="3162901205" sldId="274"/>
            <ac:spMk id="20" creationId="{9F4444CE-BC8D-4D61-B303-4C05614E62AB}"/>
          </ac:spMkLst>
        </pc:spChg>
        <pc:spChg chg="add del">
          <ac:chgData name="Madina Imanova" userId="79e22029a5522ebe" providerId="LiveId" clId="{D1444DC1-1FBF-4E1B-B555-C723A731BDD0}" dt="2024-04-16T10:54:12.805" v="445" actId="26606"/>
          <ac:spMkLst>
            <pc:docMk/>
            <pc:sldMk cId="3162901205" sldId="274"/>
            <ac:spMk id="22" creationId="{62423CA5-E2E1-4789-B759-9906C1C94063}"/>
          </ac:spMkLst>
        </pc:spChg>
        <pc:spChg chg="add del">
          <ac:chgData name="Madina Imanova" userId="79e22029a5522ebe" providerId="LiveId" clId="{D1444DC1-1FBF-4E1B-B555-C723A731BDD0}" dt="2024-04-16T10:54:12.805" v="445" actId="26606"/>
          <ac:spMkLst>
            <pc:docMk/>
            <pc:sldMk cId="3162901205" sldId="274"/>
            <ac:spMk id="24" creationId="{73772B81-181F-48B7-8826-4D9686D15DF5}"/>
          </ac:spMkLst>
        </pc:spChg>
        <pc:spChg chg="add del">
          <ac:chgData name="Madina Imanova" userId="79e22029a5522ebe" providerId="LiveId" clId="{D1444DC1-1FBF-4E1B-B555-C723A731BDD0}" dt="2024-04-16T10:54:12.805" v="445" actId="26606"/>
          <ac:spMkLst>
            <pc:docMk/>
            <pc:sldMk cId="3162901205" sldId="274"/>
            <ac:spMk id="26" creationId="{B2205F6E-03C6-4E92-877C-E2482F6599AA}"/>
          </ac:spMkLst>
        </pc:spChg>
        <pc:spChg chg="add del">
          <ac:chgData name="Madina Imanova" userId="79e22029a5522ebe" providerId="LiveId" clId="{D1444DC1-1FBF-4E1B-B555-C723A731BDD0}" dt="2024-04-16T10:54:15.205" v="447" actId="26606"/>
          <ac:spMkLst>
            <pc:docMk/>
            <pc:sldMk cId="3162901205" sldId="274"/>
            <ac:spMk id="28" creationId="{7E018740-5C2B-4A41-AC1A-7E68D1EC1954}"/>
          </ac:spMkLst>
        </pc:spChg>
        <pc:spChg chg="add del">
          <ac:chgData name="Madina Imanova" userId="79e22029a5522ebe" providerId="LiveId" clId="{D1444DC1-1FBF-4E1B-B555-C723A731BDD0}" dt="2024-04-16T10:54:15.205" v="447" actId="26606"/>
          <ac:spMkLst>
            <pc:docMk/>
            <pc:sldMk cId="3162901205" sldId="274"/>
            <ac:spMk id="29" creationId="{A65AC7D1-EAA9-48F5-B509-60A7F50BF703}"/>
          </ac:spMkLst>
        </pc:spChg>
        <pc:spChg chg="add del">
          <ac:chgData name="Madina Imanova" userId="79e22029a5522ebe" providerId="LiveId" clId="{D1444DC1-1FBF-4E1B-B555-C723A731BDD0}" dt="2024-04-16T10:54:15.205" v="447" actId="26606"/>
          <ac:spMkLst>
            <pc:docMk/>
            <pc:sldMk cId="3162901205" sldId="274"/>
            <ac:spMk id="30" creationId="{166F75A4-C475-4941-8EE2-B80A06A2C1BB}"/>
          </ac:spMkLst>
        </pc:spChg>
        <pc:spChg chg="add del">
          <ac:chgData name="Madina Imanova" userId="79e22029a5522ebe" providerId="LiveId" clId="{D1444DC1-1FBF-4E1B-B555-C723A731BDD0}" dt="2024-04-16T10:54:15.205" v="447" actId="26606"/>
          <ac:spMkLst>
            <pc:docMk/>
            <pc:sldMk cId="3162901205" sldId="274"/>
            <ac:spMk id="31" creationId="{D6320AF9-619A-4175-865B-5663E1AEF4C5}"/>
          </ac:spMkLst>
        </pc:spChg>
        <pc:spChg chg="add del">
          <ac:chgData name="Madina Imanova" userId="79e22029a5522ebe" providerId="LiveId" clId="{D1444DC1-1FBF-4E1B-B555-C723A731BDD0}" dt="2024-04-16T10:54:15.205" v="447" actId="26606"/>
          <ac:spMkLst>
            <pc:docMk/>
            <pc:sldMk cId="3162901205" sldId="274"/>
            <ac:spMk id="32" creationId="{A032553A-72E8-4B0D-8405-FF9771C9AF05}"/>
          </ac:spMkLst>
        </pc:spChg>
        <pc:spChg chg="add del">
          <ac:chgData name="Madina Imanova" userId="79e22029a5522ebe" providerId="LiveId" clId="{D1444DC1-1FBF-4E1B-B555-C723A731BDD0}" dt="2024-04-16T10:54:15.205" v="447" actId="26606"/>
          <ac:spMkLst>
            <pc:docMk/>
            <pc:sldMk cId="3162901205" sldId="274"/>
            <ac:spMk id="34" creationId="{765800AC-C3B9-498E-87BC-29FAE4C76B21}"/>
          </ac:spMkLst>
        </pc:spChg>
        <pc:spChg chg="add del">
          <ac:chgData name="Madina Imanova" userId="79e22029a5522ebe" providerId="LiveId" clId="{D1444DC1-1FBF-4E1B-B555-C723A731BDD0}" dt="2024-04-16T10:54:15.205" v="447" actId="26606"/>
          <ac:spMkLst>
            <pc:docMk/>
            <pc:sldMk cId="3162901205" sldId="274"/>
            <ac:spMk id="36" creationId="{1F9D6ACB-2FF4-49F9-978A-E0D5327FC635}"/>
          </ac:spMkLst>
        </pc:spChg>
        <pc:spChg chg="add del">
          <ac:chgData name="Madina Imanova" userId="79e22029a5522ebe" providerId="LiveId" clId="{D1444DC1-1FBF-4E1B-B555-C723A731BDD0}" dt="2024-04-16T10:54:15.205" v="447" actId="26606"/>
          <ac:spMkLst>
            <pc:docMk/>
            <pc:sldMk cId="3162901205" sldId="274"/>
            <ac:spMk id="38" creationId="{A5EC319D-0FEA-4B95-A3EA-01E35672C95B}"/>
          </ac:spMkLst>
        </pc:spChg>
        <pc:spChg chg="add del">
          <ac:chgData name="Madina Imanova" userId="79e22029a5522ebe" providerId="LiveId" clId="{D1444DC1-1FBF-4E1B-B555-C723A731BDD0}" dt="2024-04-16T10:54:18.112" v="449" actId="26606"/>
          <ac:spMkLst>
            <pc:docMk/>
            <pc:sldMk cId="3162901205" sldId="274"/>
            <ac:spMk id="42" creationId="{3F088236-D655-4F88-B238-E16762358025}"/>
          </ac:spMkLst>
        </pc:spChg>
        <pc:spChg chg="add del">
          <ac:chgData name="Madina Imanova" userId="79e22029a5522ebe" providerId="LiveId" clId="{D1444DC1-1FBF-4E1B-B555-C723A731BDD0}" dt="2024-04-16T10:54:18.112" v="449" actId="26606"/>
          <ac:spMkLst>
            <pc:docMk/>
            <pc:sldMk cId="3162901205" sldId="274"/>
            <ac:spMk id="43" creationId="{3DAC0C92-199E-475C-9390-119A9B027276}"/>
          </ac:spMkLst>
        </pc:spChg>
        <pc:spChg chg="add del">
          <ac:chgData name="Madina Imanova" userId="79e22029a5522ebe" providerId="LiveId" clId="{D1444DC1-1FBF-4E1B-B555-C723A731BDD0}" dt="2024-04-16T10:54:18.112" v="449" actId="26606"/>
          <ac:spMkLst>
            <pc:docMk/>
            <pc:sldMk cId="3162901205" sldId="274"/>
            <ac:spMk id="44" creationId="{C4CFB339-0ED8-4FE2-9EF1-6D1375B8499B}"/>
          </ac:spMkLst>
        </pc:spChg>
        <pc:spChg chg="add del">
          <ac:chgData name="Madina Imanova" userId="79e22029a5522ebe" providerId="LiveId" clId="{D1444DC1-1FBF-4E1B-B555-C723A731BDD0}" dt="2024-04-16T10:54:18.112" v="449" actId="26606"/>
          <ac:spMkLst>
            <pc:docMk/>
            <pc:sldMk cId="3162901205" sldId="274"/>
            <ac:spMk id="45" creationId="{31896C80-2069-4431-9C19-83B913734490}"/>
          </ac:spMkLst>
        </pc:spChg>
        <pc:spChg chg="add del">
          <ac:chgData name="Madina Imanova" userId="79e22029a5522ebe" providerId="LiveId" clId="{D1444DC1-1FBF-4E1B-B555-C723A731BDD0}" dt="2024-04-16T10:54:18.112" v="449" actId="26606"/>
          <ac:spMkLst>
            <pc:docMk/>
            <pc:sldMk cId="3162901205" sldId="274"/>
            <ac:spMk id="46" creationId="{BF120A21-0841-4823-B0C4-28AEBCEF9B78}"/>
          </ac:spMkLst>
        </pc:spChg>
        <pc:spChg chg="add del">
          <ac:chgData name="Madina Imanova" userId="79e22029a5522ebe" providerId="LiveId" clId="{D1444DC1-1FBF-4E1B-B555-C723A731BDD0}" dt="2024-04-16T10:54:18.112" v="449" actId="26606"/>
          <ac:spMkLst>
            <pc:docMk/>
            <pc:sldMk cId="3162901205" sldId="274"/>
            <ac:spMk id="47" creationId="{DBB05BAE-BBD3-4289-899F-A6851503C6B0}"/>
          </ac:spMkLst>
        </pc:spChg>
        <pc:spChg chg="add del">
          <ac:chgData name="Madina Imanova" userId="79e22029a5522ebe" providerId="LiveId" clId="{D1444DC1-1FBF-4E1B-B555-C723A731BDD0}" dt="2024-04-16T10:54:18.112" v="449" actId="26606"/>
          <ac:spMkLst>
            <pc:docMk/>
            <pc:sldMk cId="3162901205" sldId="274"/>
            <ac:spMk id="48" creationId="{9874D11C-36F5-4BBE-A490-019A54E953B0}"/>
          </ac:spMkLst>
        </pc:spChg>
        <pc:spChg chg="add del">
          <ac:chgData name="Madina Imanova" userId="79e22029a5522ebe" providerId="LiveId" clId="{D1444DC1-1FBF-4E1B-B555-C723A731BDD0}" dt="2024-04-16T10:54:19.757" v="451" actId="26606"/>
          <ac:spMkLst>
            <pc:docMk/>
            <pc:sldMk cId="3162901205" sldId="274"/>
            <ac:spMk id="50" creationId="{A65AC7D1-EAA9-48F5-B509-60A7F50BF703}"/>
          </ac:spMkLst>
        </pc:spChg>
        <pc:spChg chg="add del">
          <ac:chgData name="Madina Imanova" userId="79e22029a5522ebe" providerId="LiveId" clId="{D1444DC1-1FBF-4E1B-B555-C723A731BDD0}" dt="2024-04-16T10:54:19.757" v="451" actId="26606"/>
          <ac:spMkLst>
            <pc:docMk/>
            <pc:sldMk cId="3162901205" sldId="274"/>
            <ac:spMk id="51" creationId="{D6320AF9-619A-4175-865B-5663E1AEF4C5}"/>
          </ac:spMkLst>
        </pc:spChg>
        <pc:spChg chg="add del">
          <ac:chgData name="Madina Imanova" userId="79e22029a5522ebe" providerId="LiveId" clId="{D1444DC1-1FBF-4E1B-B555-C723A731BDD0}" dt="2024-04-16T10:54:19.757" v="451" actId="26606"/>
          <ac:spMkLst>
            <pc:docMk/>
            <pc:sldMk cId="3162901205" sldId="274"/>
            <ac:spMk id="54" creationId="{7E018740-5C2B-4A41-AC1A-7E68D1EC1954}"/>
          </ac:spMkLst>
        </pc:spChg>
        <pc:spChg chg="add del">
          <ac:chgData name="Madina Imanova" userId="79e22029a5522ebe" providerId="LiveId" clId="{D1444DC1-1FBF-4E1B-B555-C723A731BDD0}" dt="2024-04-16T10:54:19.757" v="451" actId="26606"/>
          <ac:spMkLst>
            <pc:docMk/>
            <pc:sldMk cId="3162901205" sldId="274"/>
            <ac:spMk id="55" creationId="{166F75A4-C475-4941-8EE2-B80A06A2C1BB}"/>
          </ac:spMkLst>
        </pc:spChg>
        <pc:spChg chg="add del">
          <ac:chgData name="Madina Imanova" userId="79e22029a5522ebe" providerId="LiveId" clId="{D1444DC1-1FBF-4E1B-B555-C723A731BDD0}" dt="2024-04-16T10:54:19.757" v="451" actId="26606"/>
          <ac:spMkLst>
            <pc:docMk/>
            <pc:sldMk cId="3162901205" sldId="274"/>
            <ac:spMk id="56" creationId="{A032553A-72E8-4B0D-8405-FF9771C9AF05}"/>
          </ac:spMkLst>
        </pc:spChg>
        <pc:spChg chg="add del">
          <ac:chgData name="Madina Imanova" userId="79e22029a5522ebe" providerId="LiveId" clId="{D1444DC1-1FBF-4E1B-B555-C723A731BDD0}" dt="2024-04-16T10:54:19.757" v="451" actId="26606"/>
          <ac:spMkLst>
            <pc:docMk/>
            <pc:sldMk cId="3162901205" sldId="274"/>
            <ac:spMk id="57" creationId="{765800AC-C3B9-498E-87BC-29FAE4C76B21}"/>
          </ac:spMkLst>
        </pc:spChg>
        <pc:spChg chg="add del">
          <ac:chgData name="Madina Imanova" userId="79e22029a5522ebe" providerId="LiveId" clId="{D1444DC1-1FBF-4E1B-B555-C723A731BDD0}" dt="2024-04-16T10:54:19.757" v="451" actId="26606"/>
          <ac:spMkLst>
            <pc:docMk/>
            <pc:sldMk cId="3162901205" sldId="274"/>
            <ac:spMk id="58" creationId="{1F9D6ACB-2FF4-49F9-978A-E0D5327FC635}"/>
          </ac:spMkLst>
        </pc:spChg>
        <pc:spChg chg="add del">
          <ac:chgData name="Madina Imanova" userId="79e22029a5522ebe" providerId="LiveId" clId="{D1444DC1-1FBF-4E1B-B555-C723A731BDD0}" dt="2024-04-16T10:54:19.757" v="451" actId="26606"/>
          <ac:spMkLst>
            <pc:docMk/>
            <pc:sldMk cId="3162901205" sldId="274"/>
            <ac:spMk id="59" creationId="{A5EC319D-0FEA-4B95-A3EA-01E35672C95B}"/>
          </ac:spMkLst>
        </pc:spChg>
        <pc:spChg chg="add del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61" creationId="{9F4444CE-BC8D-4D61-B303-4C05614E62AB}"/>
          </ac:spMkLst>
        </pc:spChg>
        <pc:spChg chg="add del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62" creationId="{62423CA5-E2E1-4789-B759-9906C1C94063}"/>
          </ac:spMkLst>
        </pc:spChg>
        <pc:spChg chg="add del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63" creationId="{73772B81-181F-48B7-8826-4D9686D15DF5}"/>
          </ac:spMkLst>
        </pc:spChg>
        <pc:spChg chg="add del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64" creationId="{B2205F6E-03C6-4E92-877C-E2482F6599AA}"/>
          </ac:spMkLst>
        </pc:spChg>
        <pc:spChg chg="add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69" creationId="{A65AC7D1-EAA9-48F5-B509-60A7F50BF703}"/>
          </ac:spMkLst>
        </pc:spChg>
        <pc:spChg chg="add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71" creationId="{D6320AF9-619A-4175-865B-5663E1AEF4C5}"/>
          </ac:spMkLst>
        </pc:spChg>
        <pc:spChg chg="add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77" creationId="{7E018740-5C2B-4A41-AC1A-7E68D1EC1954}"/>
          </ac:spMkLst>
        </pc:spChg>
        <pc:spChg chg="add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79" creationId="{166F75A4-C475-4941-8EE2-B80A06A2C1BB}"/>
          </ac:spMkLst>
        </pc:spChg>
        <pc:spChg chg="add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81" creationId="{A032553A-72E8-4B0D-8405-FF9771C9AF05}"/>
          </ac:spMkLst>
        </pc:spChg>
        <pc:spChg chg="add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83" creationId="{765800AC-C3B9-498E-87BC-29FAE4C76B21}"/>
          </ac:spMkLst>
        </pc:spChg>
        <pc:spChg chg="add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85" creationId="{1F9D6ACB-2FF4-49F9-978A-E0D5327FC635}"/>
          </ac:spMkLst>
        </pc:spChg>
        <pc:spChg chg="add">
          <ac:chgData name="Madina Imanova" userId="79e22029a5522ebe" providerId="LiveId" clId="{D1444DC1-1FBF-4E1B-B555-C723A731BDD0}" dt="2024-04-16T10:55:40.120" v="459" actId="26606"/>
          <ac:spMkLst>
            <pc:docMk/>
            <pc:sldMk cId="3162901205" sldId="274"/>
            <ac:spMk id="87" creationId="{A5EC319D-0FEA-4B95-A3EA-01E35672C95B}"/>
          </ac:spMkLst>
        </pc:spChg>
        <pc:picChg chg="add del mod ord">
          <ac:chgData name="Madina Imanova" userId="79e22029a5522ebe" providerId="LiveId" clId="{D1444DC1-1FBF-4E1B-B555-C723A731BDD0}" dt="2024-04-16T10:55:11.861" v="453" actId="21"/>
          <ac:picMkLst>
            <pc:docMk/>
            <pc:sldMk cId="3162901205" sldId="274"/>
            <ac:picMk id="4" creationId="{819E326F-5263-FA1C-B360-1AB8F28804B4}"/>
          </ac:picMkLst>
        </pc:picChg>
        <pc:picChg chg="add">
          <ac:chgData name="Madina Imanova" userId="79e22029a5522ebe" providerId="LiveId" clId="{D1444DC1-1FBF-4E1B-B555-C723A731BDD0}" dt="2024-04-16T10:55:14.054" v="454"/>
          <ac:picMkLst>
            <pc:docMk/>
            <pc:sldMk cId="3162901205" sldId="274"/>
            <ac:picMk id="5" creationId="{A75C9326-B1D7-365F-92F9-2438A4BCF6B0}"/>
          </ac:picMkLst>
        </pc:picChg>
        <pc:picChg chg="add mod">
          <ac:chgData name="Madina Imanova" userId="79e22029a5522ebe" providerId="LiveId" clId="{D1444DC1-1FBF-4E1B-B555-C723A731BDD0}" dt="2024-04-16T10:55:57.380" v="460" actId="14100"/>
          <ac:picMkLst>
            <pc:docMk/>
            <pc:sldMk cId="3162901205" sldId="274"/>
            <ac:picMk id="7" creationId="{8BED4F3E-6070-4B90-FBBF-E9DEEFE5D914}"/>
          </ac:picMkLst>
        </pc:picChg>
        <pc:cxnChg chg="add del">
          <ac:chgData name="Madina Imanova" userId="79e22029a5522ebe" providerId="LiveId" clId="{D1444DC1-1FBF-4E1B-B555-C723A731BDD0}" dt="2024-04-16T10:54:15.205" v="447" actId="26606"/>
          <ac:cxnSpMkLst>
            <pc:docMk/>
            <pc:sldMk cId="3162901205" sldId="274"/>
            <ac:cxnSpMk id="33" creationId="{063B6EC6-D752-4EE7-908B-F8F19E8C7FEA}"/>
          </ac:cxnSpMkLst>
        </pc:cxnChg>
        <pc:cxnChg chg="add del">
          <ac:chgData name="Madina Imanova" userId="79e22029a5522ebe" providerId="LiveId" clId="{D1444DC1-1FBF-4E1B-B555-C723A731BDD0}" dt="2024-04-16T10:54:15.205" v="447" actId="26606"/>
          <ac:cxnSpMkLst>
            <pc:docMk/>
            <pc:sldMk cId="3162901205" sldId="274"/>
            <ac:cxnSpMk id="35" creationId="{EFECD4E8-AD3E-4228-82A2-9461958EA94D}"/>
          </ac:cxnSpMkLst>
        </pc:cxnChg>
        <pc:cxnChg chg="add del">
          <ac:chgData name="Madina Imanova" userId="79e22029a5522ebe" providerId="LiveId" clId="{D1444DC1-1FBF-4E1B-B555-C723A731BDD0}" dt="2024-04-16T10:54:18.112" v="449" actId="26606"/>
          <ac:cxnSpMkLst>
            <pc:docMk/>
            <pc:sldMk cId="3162901205" sldId="274"/>
            <ac:cxnSpMk id="40" creationId="{64FA5DFF-7FE6-4855-84E6-DFA78EE978BD}"/>
          </ac:cxnSpMkLst>
        </pc:cxnChg>
        <pc:cxnChg chg="add del">
          <ac:chgData name="Madina Imanova" userId="79e22029a5522ebe" providerId="LiveId" clId="{D1444DC1-1FBF-4E1B-B555-C723A731BDD0}" dt="2024-04-16T10:54:18.112" v="449" actId="26606"/>
          <ac:cxnSpMkLst>
            <pc:docMk/>
            <pc:sldMk cId="3162901205" sldId="274"/>
            <ac:cxnSpMk id="41" creationId="{2AFD8CBA-54A3-4363-991B-B9C631BBFA74}"/>
          </ac:cxnSpMkLst>
        </pc:cxnChg>
        <pc:cxnChg chg="add del">
          <ac:chgData name="Madina Imanova" userId="79e22029a5522ebe" providerId="LiveId" clId="{D1444DC1-1FBF-4E1B-B555-C723A731BDD0}" dt="2024-04-16T10:54:19.757" v="451" actId="26606"/>
          <ac:cxnSpMkLst>
            <pc:docMk/>
            <pc:sldMk cId="3162901205" sldId="274"/>
            <ac:cxnSpMk id="52" creationId="{063B6EC6-D752-4EE7-908B-F8F19E8C7FEA}"/>
          </ac:cxnSpMkLst>
        </pc:cxnChg>
        <pc:cxnChg chg="add del">
          <ac:chgData name="Madina Imanova" userId="79e22029a5522ebe" providerId="LiveId" clId="{D1444DC1-1FBF-4E1B-B555-C723A731BDD0}" dt="2024-04-16T10:54:19.757" v="451" actId="26606"/>
          <ac:cxnSpMkLst>
            <pc:docMk/>
            <pc:sldMk cId="3162901205" sldId="274"/>
            <ac:cxnSpMk id="53" creationId="{EFECD4E8-AD3E-4228-82A2-9461958EA94D}"/>
          </ac:cxnSpMkLst>
        </pc:cxnChg>
        <pc:cxnChg chg="add">
          <ac:chgData name="Madina Imanova" userId="79e22029a5522ebe" providerId="LiveId" clId="{D1444DC1-1FBF-4E1B-B555-C723A731BDD0}" dt="2024-04-16T10:55:40.120" v="459" actId="26606"/>
          <ac:cxnSpMkLst>
            <pc:docMk/>
            <pc:sldMk cId="3162901205" sldId="274"/>
            <ac:cxnSpMk id="73" creationId="{063B6EC6-D752-4EE7-908B-F8F19E8C7FEA}"/>
          </ac:cxnSpMkLst>
        </pc:cxnChg>
        <pc:cxnChg chg="add">
          <ac:chgData name="Madina Imanova" userId="79e22029a5522ebe" providerId="LiveId" clId="{D1444DC1-1FBF-4E1B-B555-C723A731BDD0}" dt="2024-04-16T10:55:40.120" v="459" actId="26606"/>
          <ac:cxnSpMkLst>
            <pc:docMk/>
            <pc:sldMk cId="3162901205" sldId="274"/>
            <ac:cxnSpMk id="75" creationId="{EFECD4E8-AD3E-4228-82A2-9461958EA94D}"/>
          </ac:cxnSpMkLst>
        </pc:cxnChg>
      </pc:sldChg>
      <pc:sldChg chg="addSp modSp new mod setBg">
        <pc:chgData name="Madina Imanova" userId="79e22029a5522ebe" providerId="LiveId" clId="{D1444DC1-1FBF-4E1B-B555-C723A731BDD0}" dt="2024-04-16T11:08:32.998" v="1244" actId="2711"/>
        <pc:sldMkLst>
          <pc:docMk/>
          <pc:sldMk cId="69021503" sldId="275"/>
        </pc:sldMkLst>
        <pc:spChg chg="mod">
          <ac:chgData name="Madina Imanova" userId="79e22029a5522ebe" providerId="LiveId" clId="{D1444DC1-1FBF-4E1B-B555-C723A731BDD0}" dt="2024-04-16T11:08:04.214" v="1241" actId="26606"/>
          <ac:spMkLst>
            <pc:docMk/>
            <pc:sldMk cId="69021503" sldId="275"/>
            <ac:spMk id="2" creationId="{9E7A4FD2-85D8-0C8E-684C-70354EAA4AFA}"/>
          </ac:spMkLst>
        </pc:spChg>
        <pc:spChg chg="mod ord">
          <ac:chgData name="Madina Imanova" userId="79e22029a5522ebe" providerId="LiveId" clId="{D1444DC1-1FBF-4E1B-B555-C723A731BDD0}" dt="2024-04-16T11:08:32.998" v="1244" actId="2711"/>
          <ac:spMkLst>
            <pc:docMk/>
            <pc:sldMk cId="69021503" sldId="275"/>
            <ac:spMk id="3" creationId="{4A47C409-0823-35C9-C814-1A5A53C781B7}"/>
          </ac:spMkLst>
        </pc:spChg>
        <pc:spChg chg="add">
          <ac:chgData name="Madina Imanova" userId="79e22029a5522ebe" providerId="LiveId" clId="{D1444DC1-1FBF-4E1B-B555-C723A731BDD0}" dt="2024-04-16T11:08:04.214" v="1241" actId="26606"/>
          <ac:spMkLst>
            <pc:docMk/>
            <pc:sldMk cId="69021503" sldId="275"/>
            <ac:spMk id="10" creationId="{A65AC7D1-EAA9-48F5-B509-60A7F50BF703}"/>
          </ac:spMkLst>
        </pc:spChg>
        <pc:spChg chg="add">
          <ac:chgData name="Madina Imanova" userId="79e22029a5522ebe" providerId="LiveId" clId="{D1444DC1-1FBF-4E1B-B555-C723A731BDD0}" dt="2024-04-16T11:08:04.214" v="1241" actId="26606"/>
          <ac:spMkLst>
            <pc:docMk/>
            <pc:sldMk cId="69021503" sldId="275"/>
            <ac:spMk id="12" creationId="{D6320AF9-619A-4175-865B-5663E1AEF4C5}"/>
          </ac:spMkLst>
        </pc:spChg>
        <pc:spChg chg="add">
          <ac:chgData name="Madina Imanova" userId="79e22029a5522ebe" providerId="LiveId" clId="{D1444DC1-1FBF-4E1B-B555-C723A731BDD0}" dt="2024-04-16T11:08:04.214" v="1241" actId="26606"/>
          <ac:spMkLst>
            <pc:docMk/>
            <pc:sldMk cId="69021503" sldId="275"/>
            <ac:spMk id="18" creationId="{7E018740-5C2B-4A41-AC1A-7E68D1EC1954}"/>
          </ac:spMkLst>
        </pc:spChg>
        <pc:spChg chg="add">
          <ac:chgData name="Madina Imanova" userId="79e22029a5522ebe" providerId="LiveId" clId="{D1444DC1-1FBF-4E1B-B555-C723A731BDD0}" dt="2024-04-16T11:08:04.214" v="1241" actId="26606"/>
          <ac:spMkLst>
            <pc:docMk/>
            <pc:sldMk cId="69021503" sldId="275"/>
            <ac:spMk id="20" creationId="{166F75A4-C475-4941-8EE2-B80A06A2C1BB}"/>
          </ac:spMkLst>
        </pc:spChg>
        <pc:spChg chg="add">
          <ac:chgData name="Madina Imanova" userId="79e22029a5522ebe" providerId="LiveId" clId="{D1444DC1-1FBF-4E1B-B555-C723A731BDD0}" dt="2024-04-16T11:08:04.214" v="1241" actId="26606"/>
          <ac:spMkLst>
            <pc:docMk/>
            <pc:sldMk cId="69021503" sldId="275"/>
            <ac:spMk id="22" creationId="{A032553A-72E8-4B0D-8405-FF9771C9AF05}"/>
          </ac:spMkLst>
        </pc:spChg>
        <pc:spChg chg="add">
          <ac:chgData name="Madina Imanova" userId="79e22029a5522ebe" providerId="LiveId" clId="{D1444DC1-1FBF-4E1B-B555-C723A731BDD0}" dt="2024-04-16T11:08:04.214" v="1241" actId="26606"/>
          <ac:spMkLst>
            <pc:docMk/>
            <pc:sldMk cId="69021503" sldId="275"/>
            <ac:spMk id="24" creationId="{765800AC-C3B9-498E-87BC-29FAE4C76B21}"/>
          </ac:spMkLst>
        </pc:spChg>
        <pc:spChg chg="add">
          <ac:chgData name="Madina Imanova" userId="79e22029a5522ebe" providerId="LiveId" clId="{D1444DC1-1FBF-4E1B-B555-C723A731BDD0}" dt="2024-04-16T11:08:04.214" v="1241" actId="26606"/>
          <ac:spMkLst>
            <pc:docMk/>
            <pc:sldMk cId="69021503" sldId="275"/>
            <ac:spMk id="26" creationId="{1F9D6ACB-2FF4-49F9-978A-E0D5327FC635}"/>
          </ac:spMkLst>
        </pc:spChg>
        <pc:spChg chg="add">
          <ac:chgData name="Madina Imanova" userId="79e22029a5522ebe" providerId="LiveId" clId="{D1444DC1-1FBF-4E1B-B555-C723A731BDD0}" dt="2024-04-16T11:08:04.214" v="1241" actId="26606"/>
          <ac:spMkLst>
            <pc:docMk/>
            <pc:sldMk cId="69021503" sldId="275"/>
            <ac:spMk id="28" creationId="{A5EC319D-0FEA-4B95-A3EA-01E35672C95B}"/>
          </ac:spMkLst>
        </pc:spChg>
        <pc:graphicFrameChg chg="add mod">
          <ac:chgData name="Madina Imanova" userId="79e22029a5522ebe" providerId="LiveId" clId="{D1444DC1-1FBF-4E1B-B555-C723A731BDD0}" dt="2024-04-16T11:03:43.747" v="1238"/>
          <ac:graphicFrameMkLst>
            <pc:docMk/>
            <pc:sldMk cId="69021503" sldId="275"/>
            <ac:graphicFrameMk id="4" creationId="{504A4654-CA40-AF40-A0A0-AECFBBDF73B5}"/>
          </ac:graphicFrameMkLst>
        </pc:graphicFrameChg>
        <pc:picChg chg="add mod">
          <ac:chgData name="Madina Imanova" userId="79e22029a5522ebe" providerId="LiveId" clId="{D1444DC1-1FBF-4E1B-B555-C723A731BDD0}" dt="2024-04-16T11:08:09.473" v="1242" actId="14100"/>
          <ac:picMkLst>
            <pc:docMk/>
            <pc:sldMk cId="69021503" sldId="275"/>
            <ac:picMk id="5" creationId="{D8569E46-0DA7-BF37-EDF2-9CCB8998B8F7}"/>
          </ac:picMkLst>
        </pc:picChg>
        <pc:cxnChg chg="add">
          <ac:chgData name="Madina Imanova" userId="79e22029a5522ebe" providerId="LiveId" clId="{D1444DC1-1FBF-4E1B-B555-C723A731BDD0}" dt="2024-04-16T11:08:04.214" v="1241" actId="26606"/>
          <ac:cxnSpMkLst>
            <pc:docMk/>
            <pc:sldMk cId="69021503" sldId="275"/>
            <ac:cxnSpMk id="14" creationId="{063B6EC6-D752-4EE7-908B-F8F19E8C7FEA}"/>
          </ac:cxnSpMkLst>
        </pc:cxnChg>
        <pc:cxnChg chg="add">
          <ac:chgData name="Madina Imanova" userId="79e22029a5522ebe" providerId="LiveId" clId="{D1444DC1-1FBF-4E1B-B555-C723A731BDD0}" dt="2024-04-16T11:08:04.214" v="1241" actId="26606"/>
          <ac:cxnSpMkLst>
            <pc:docMk/>
            <pc:sldMk cId="69021503" sldId="275"/>
            <ac:cxnSpMk id="16" creationId="{EFECD4E8-AD3E-4228-82A2-9461958EA94D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ww\Desktop\&#1075;&#1080;&#1089;&#1090;&#1086;&#1075;&#1088;&#1072;&#1084;&#1084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анализ навыков февраль-май 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февраль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Лист1!$A$3:$E$3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98-42AC-8427-A204867596B2}"/>
            </c:ext>
          </c:extLst>
        </c:ser>
        <c:ser>
          <c:idx val="1"/>
          <c:order val="1"/>
          <c:tx>
            <c:v>май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Лист1!$A$4:$E$4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5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98-42AC-8427-A204867596B2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Лист1!$A$5:$E$5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2698-42AC-8427-A204867596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7022992"/>
        <c:axId val="427025512"/>
      </c:barChart>
      <c:catAx>
        <c:axId val="4270229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навыки</a:t>
                </a:r>
                <a:r>
                  <a:rPr lang="ru-RU" baseline="0"/>
                  <a:t> для участия в мастер классе</a:t>
                </a:r>
                <a:endParaRPr lang="ru-RU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K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427025512"/>
        <c:crosses val="autoZero"/>
        <c:auto val="1"/>
        <c:lblAlgn val="ctr"/>
        <c:lblOffset val="100"/>
        <c:noMultiLvlLbl val="0"/>
      </c:catAx>
      <c:valAx>
        <c:axId val="42702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участники</a:t>
                </a:r>
                <a:r>
                  <a:rPr lang="ru-RU" baseline="0"/>
                  <a:t> пилотной группы</a:t>
                </a:r>
              </a:p>
              <a:p>
                <a:pPr>
                  <a:defRPr/>
                </a:pPr>
                <a:endParaRPr lang="ru-RU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K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42702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C420E0-527D-41DD-B42E-DBD45EF2576A}" type="doc">
      <dgm:prSet loTypeId="urn:microsoft.com/office/officeart/2005/8/layout/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D2AF452-3676-431E-896F-292C5A6CA010}">
      <dgm:prSet/>
      <dgm:spPr/>
      <dgm:t>
        <a:bodyPr/>
        <a:lstStyle/>
        <a:p>
          <a:r>
            <a:rPr lang="ru-RU"/>
            <a:t>Учащиеся с ООП, которые обучаются по Индивидуальной программе обучения, учатся с поддержкой КПИ (кабинета поддержки инклюзии) и в сопровождении педагога- ассистента до 9 класса включительно.</a:t>
          </a:r>
          <a:endParaRPr lang="en-US"/>
        </a:p>
      </dgm:t>
    </dgm:pt>
    <dgm:pt modelId="{5705F600-5B7A-433E-977A-FCBA0A767B1E}" type="parTrans" cxnId="{6790B63F-844B-48DC-AF14-87DFE3419976}">
      <dgm:prSet/>
      <dgm:spPr/>
      <dgm:t>
        <a:bodyPr/>
        <a:lstStyle/>
        <a:p>
          <a:endParaRPr lang="en-US"/>
        </a:p>
      </dgm:t>
    </dgm:pt>
    <dgm:pt modelId="{30B86362-A12C-452E-8DB4-27D8076025BB}" type="sibTrans" cxnId="{6790B63F-844B-48DC-AF14-87DFE3419976}">
      <dgm:prSet/>
      <dgm:spPr/>
      <dgm:t>
        <a:bodyPr/>
        <a:lstStyle/>
        <a:p>
          <a:endParaRPr lang="en-US"/>
        </a:p>
      </dgm:t>
    </dgm:pt>
    <dgm:pt modelId="{257D25FC-9F1E-4D13-8CD1-B3E2B2BD5E23}">
      <dgm:prSet/>
      <dgm:spPr/>
      <dgm:t>
        <a:bodyPr/>
        <a:lstStyle/>
        <a:p>
          <a:r>
            <a:rPr lang="ru-RU"/>
            <a:t>Далее перед родителями детей с ООП встает вопрос :</a:t>
          </a:r>
          <a:endParaRPr lang="en-US"/>
        </a:p>
      </dgm:t>
    </dgm:pt>
    <dgm:pt modelId="{00001C34-D76B-40EF-8642-E35576B9B6AE}" type="parTrans" cxnId="{2DB1595C-3AE2-43CF-9C0C-E484289045AD}">
      <dgm:prSet/>
      <dgm:spPr/>
      <dgm:t>
        <a:bodyPr/>
        <a:lstStyle/>
        <a:p>
          <a:endParaRPr lang="en-US"/>
        </a:p>
      </dgm:t>
    </dgm:pt>
    <dgm:pt modelId="{4C02D661-5564-4C17-AB52-C03F5BAD8819}" type="sibTrans" cxnId="{2DB1595C-3AE2-43CF-9C0C-E484289045AD}">
      <dgm:prSet/>
      <dgm:spPr/>
      <dgm:t>
        <a:bodyPr/>
        <a:lstStyle/>
        <a:p>
          <a:endParaRPr lang="en-US"/>
        </a:p>
      </dgm:t>
    </dgm:pt>
    <dgm:pt modelId="{FA0075AE-60BA-4E89-A773-9F018249F385}">
      <dgm:prSet/>
      <dgm:spPr/>
      <dgm:t>
        <a:bodyPr/>
        <a:lstStyle/>
        <a:p>
          <a:r>
            <a:rPr lang="ru-RU"/>
            <a:t>Куда пойти учиться ребенку с ООП дальше?</a:t>
          </a:r>
          <a:endParaRPr lang="en-US"/>
        </a:p>
      </dgm:t>
    </dgm:pt>
    <dgm:pt modelId="{66A9E3FC-A31E-4537-B92C-EF1BB2F72DFE}" type="parTrans" cxnId="{E4F8ED9D-6013-4BA1-986A-B25503E28FD1}">
      <dgm:prSet/>
      <dgm:spPr/>
      <dgm:t>
        <a:bodyPr/>
        <a:lstStyle/>
        <a:p>
          <a:endParaRPr lang="en-US"/>
        </a:p>
      </dgm:t>
    </dgm:pt>
    <dgm:pt modelId="{831DB618-818B-4CB2-BD75-9BBB68698E72}" type="sibTrans" cxnId="{E4F8ED9D-6013-4BA1-986A-B25503E28FD1}">
      <dgm:prSet/>
      <dgm:spPr/>
      <dgm:t>
        <a:bodyPr/>
        <a:lstStyle/>
        <a:p>
          <a:endParaRPr lang="en-US"/>
        </a:p>
      </dgm:t>
    </dgm:pt>
    <dgm:pt modelId="{9BEEFC34-59B4-46F8-B046-00D539F71347}">
      <dgm:prSet/>
      <dgm:spPr/>
      <dgm:t>
        <a:bodyPr/>
        <a:lstStyle/>
        <a:p>
          <a:r>
            <a:rPr lang="ru-RU"/>
            <a:t>Какие колледжи города/страны смогут организовать специальные образовательные условия для учащихся данной категории?</a:t>
          </a:r>
          <a:endParaRPr lang="en-US"/>
        </a:p>
      </dgm:t>
    </dgm:pt>
    <dgm:pt modelId="{55732A6B-E7C5-4649-AD8D-B0FAFBD253DD}" type="parTrans" cxnId="{04793F13-ACDD-4688-877B-D92FB51D3BA6}">
      <dgm:prSet/>
      <dgm:spPr/>
      <dgm:t>
        <a:bodyPr/>
        <a:lstStyle/>
        <a:p>
          <a:endParaRPr lang="en-US"/>
        </a:p>
      </dgm:t>
    </dgm:pt>
    <dgm:pt modelId="{230A882C-61A5-4507-927A-2A41FBB6CA9B}" type="sibTrans" cxnId="{04793F13-ACDD-4688-877B-D92FB51D3BA6}">
      <dgm:prSet/>
      <dgm:spPr/>
      <dgm:t>
        <a:bodyPr/>
        <a:lstStyle/>
        <a:p>
          <a:endParaRPr lang="en-US"/>
        </a:p>
      </dgm:t>
    </dgm:pt>
    <dgm:pt modelId="{AF14F442-F600-4A0C-903E-2124238E002B}">
      <dgm:prSet/>
      <dgm:spPr/>
      <dgm:t>
        <a:bodyPr/>
        <a:lstStyle/>
        <a:p>
          <a:r>
            <a:rPr lang="ru-RU"/>
            <a:t>А будет ли в колледже педагог ассистент сопровождать моего ребенка, как это было в школе?</a:t>
          </a:r>
          <a:endParaRPr lang="en-US"/>
        </a:p>
      </dgm:t>
    </dgm:pt>
    <dgm:pt modelId="{2B21103A-DF17-4B68-B754-E049284EBE02}" type="parTrans" cxnId="{4F9B25A8-18D5-44BB-949F-27A7C18D14D2}">
      <dgm:prSet/>
      <dgm:spPr/>
      <dgm:t>
        <a:bodyPr/>
        <a:lstStyle/>
        <a:p>
          <a:endParaRPr lang="en-US"/>
        </a:p>
      </dgm:t>
    </dgm:pt>
    <dgm:pt modelId="{8AABFABC-F403-4D1F-9DAD-FB70F29B35BD}" type="sibTrans" cxnId="{4F9B25A8-18D5-44BB-949F-27A7C18D14D2}">
      <dgm:prSet/>
      <dgm:spPr/>
      <dgm:t>
        <a:bodyPr/>
        <a:lstStyle/>
        <a:p>
          <a:endParaRPr lang="en-US"/>
        </a:p>
      </dgm:t>
    </dgm:pt>
    <dgm:pt modelId="{7409276F-6ED6-431B-8B3C-EEA70EBDE0AF}" type="pres">
      <dgm:prSet presAssocID="{DCC420E0-527D-41DD-B42E-DBD45EF2576A}" presName="diagram" presStyleCnt="0">
        <dgm:presLayoutVars>
          <dgm:dir/>
          <dgm:resizeHandles val="exact"/>
        </dgm:presLayoutVars>
      </dgm:prSet>
      <dgm:spPr/>
    </dgm:pt>
    <dgm:pt modelId="{DEA3FB4F-5404-4B91-885F-D11FCD7B96A3}" type="pres">
      <dgm:prSet presAssocID="{0D2AF452-3676-431E-896F-292C5A6CA010}" presName="node" presStyleLbl="node1" presStyleIdx="0" presStyleCnt="5">
        <dgm:presLayoutVars>
          <dgm:bulletEnabled val="1"/>
        </dgm:presLayoutVars>
      </dgm:prSet>
      <dgm:spPr/>
    </dgm:pt>
    <dgm:pt modelId="{3E10B1A3-B9A0-432F-876E-9A16298EBBEB}" type="pres">
      <dgm:prSet presAssocID="{30B86362-A12C-452E-8DB4-27D8076025BB}" presName="sibTrans" presStyleLbl="sibTrans2D1" presStyleIdx="0" presStyleCnt="4"/>
      <dgm:spPr/>
    </dgm:pt>
    <dgm:pt modelId="{BE60788C-A164-4F58-95E3-3ED9959BE0A5}" type="pres">
      <dgm:prSet presAssocID="{30B86362-A12C-452E-8DB4-27D8076025BB}" presName="connectorText" presStyleLbl="sibTrans2D1" presStyleIdx="0" presStyleCnt="4"/>
      <dgm:spPr/>
    </dgm:pt>
    <dgm:pt modelId="{53753C38-96DE-4EBC-BCE4-CB3F0DFBFF25}" type="pres">
      <dgm:prSet presAssocID="{257D25FC-9F1E-4D13-8CD1-B3E2B2BD5E23}" presName="node" presStyleLbl="node1" presStyleIdx="1" presStyleCnt="5">
        <dgm:presLayoutVars>
          <dgm:bulletEnabled val="1"/>
        </dgm:presLayoutVars>
      </dgm:prSet>
      <dgm:spPr/>
    </dgm:pt>
    <dgm:pt modelId="{4853FB04-92B1-4AF5-BECE-D217D976F993}" type="pres">
      <dgm:prSet presAssocID="{4C02D661-5564-4C17-AB52-C03F5BAD8819}" presName="sibTrans" presStyleLbl="sibTrans2D1" presStyleIdx="1" presStyleCnt="4"/>
      <dgm:spPr/>
    </dgm:pt>
    <dgm:pt modelId="{618D9CE7-2E05-44D6-AD3D-B90A86CAC8E3}" type="pres">
      <dgm:prSet presAssocID="{4C02D661-5564-4C17-AB52-C03F5BAD8819}" presName="connectorText" presStyleLbl="sibTrans2D1" presStyleIdx="1" presStyleCnt="4"/>
      <dgm:spPr/>
    </dgm:pt>
    <dgm:pt modelId="{E075269D-B04E-4865-8949-7FCC88EA21A4}" type="pres">
      <dgm:prSet presAssocID="{FA0075AE-60BA-4E89-A773-9F018249F385}" presName="node" presStyleLbl="node1" presStyleIdx="2" presStyleCnt="5">
        <dgm:presLayoutVars>
          <dgm:bulletEnabled val="1"/>
        </dgm:presLayoutVars>
      </dgm:prSet>
      <dgm:spPr/>
    </dgm:pt>
    <dgm:pt modelId="{79AED20B-41BE-4D8E-93F9-66D516DF584F}" type="pres">
      <dgm:prSet presAssocID="{831DB618-818B-4CB2-BD75-9BBB68698E72}" presName="sibTrans" presStyleLbl="sibTrans2D1" presStyleIdx="2" presStyleCnt="4"/>
      <dgm:spPr/>
    </dgm:pt>
    <dgm:pt modelId="{85F522F1-1EF3-4EDC-99B3-B280AF4CB6FE}" type="pres">
      <dgm:prSet presAssocID="{831DB618-818B-4CB2-BD75-9BBB68698E72}" presName="connectorText" presStyleLbl="sibTrans2D1" presStyleIdx="2" presStyleCnt="4"/>
      <dgm:spPr/>
    </dgm:pt>
    <dgm:pt modelId="{D194E64A-72E5-4EC0-914C-B827231CCAAF}" type="pres">
      <dgm:prSet presAssocID="{9BEEFC34-59B4-46F8-B046-00D539F71347}" presName="node" presStyleLbl="node1" presStyleIdx="3" presStyleCnt="5">
        <dgm:presLayoutVars>
          <dgm:bulletEnabled val="1"/>
        </dgm:presLayoutVars>
      </dgm:prSet>
      <dgm:spPr/>
    </dgm:pt>
    <dgm:pt modelId="{A336940C-D8D7-48C4-8EF3-17389802CC08}" type="pres">
      <dgm:prSet presAssocID="{230A882C-61A5-4507-927A-2A41FBB6CA9B}" presName="sibTrans" presStyleLbl="sibTrans2D1" presStyleIdx="3" presStyleCnt="4"/>
      <dgm:spPr/>
    </dgm:pt>
    <dgm:pt modelId="{5953C198-58B0-465A-9C56-2006C671FC98}" type="pres">
      <dgm:prSet presAssocID="{230A882C-61A5-4507-927A-2A41FBB6CA9B}" presName="connectorText" presStyleLbl="sibTrans2D1" presStyleIdx="3" presStyleCnt="4"/>
      <dgm:spPr/>
    </dgm:pt>
    <dgm:pt modelId="{B3CD6498-DE84-4BC8-AA54-06C486A58F76}" type="pres">
      <dgm:prSet presAssocID="{AF14F442-F600-4A0C-903E-2124238E002B}" presName="node" presStyleLbl="node1" presStyleIdx="4" presStyleCnt="5">
        <dgm:presLayoutVars>
          <dgm:bulletEnabled val="1"/>
        </dgm:presLayoutVars>
      </dgm:prSet>
      <dgm:spPr/>
    </dgm:pt>
  </dgm:ptLst>
  <dgm:cxnLst>
    <dgm:cxn modelId="{A972FD09-EAA4-412A-B944-706E7F2349D3}" type="presOf" srcId="{230A882C-61A5-4507-927A-2A41FBB6CA9B}" destId="{A336940C-D8D7-48C4-8EF3-17389802CC08}" srcOrd="0" destOrd="0" presId="urn:microsoft.com/office/officeart/2005/8/layout/process5"/>
    <dgm:cxn modelId="{20F4160F-1DCA-458A-AA5D-4BB073AF339E}" type="presOf" srcId="{4C02D661-5564-4C17-AB52-C03F5BAD8819}" destId="{4853FB04-92B1-4AF5-BECE-D217D976F993}" srcOrd="0" destOrd="0" presId="urn:microsoft.com/office/officeart/2005/8/layout/process5"/>
    <dgm:cxn modelId="{04793F13-ACDD-4688-877B-D92FB51D3BA6}" srcId="{DCC420E0-527D-41DD-B42E-DBD45EF2576A}" destId="{9BEEFC34-59B4-46F8-B046-00D539F71347}" srcOrd="3" destOrd="0" parTransId="{55732A6B-E7C5-4649-AD8D-B0FAFBD253DD}" sibTransId="{230A882C-61A5-4507-927A-2A41FBB6CA9B}"/>
    <dgm:cxn modelId="{FA4CBA14-B989-4877-9C0D-38FF89FF9DFC}" type="presOf" srcId="{AF14F442-F600-4A0C-903E-2124238E002B}" destId="{B3CD6498-DE84-4BC8-AA54-06C486A58F76}" srcOrd="0" destOrd="0" presId="urn:microsoft.com/office/officeart/2005/8/layout/process5"/>
    <dgm:cxn modelId="{B9B40D25-A675-4BC9-8672-BE3CFB389458}" type="presOf" srcId="{831DB618-818B-4CB2-BD75-9BBB68698E72}" destId="{79AED20B-41BE-4D8E-93F9-66D516DF584F}" srcOrd="0" destOrd="0" presId="urn:microsoft.com/office/officeart/2005/8/layout/process5"/>
    <dgm:cxn modelId="{8817D93D-E410-4B59-AF78-C6A9BFF2FFFA}" type="presOf" srcId="{257D25FC-9F1E-4D13-8CD1-B3E2B2BD5E23}" destId="{53753C38-96DE-4EBC-BCE4-CB3F0DFBFF25}" srcOrd="0" destOrd="0" presId="urn:microsoft.com/office/officeart/2005/8/layout/process5"/>
    <dgm:cxn modelId="{6790B63F-844B-48DC-AF14-87DFE3419976}" srcId="{DCC420E0-527D-41DD-B42E-DBD45EF2576A}" destId="{0D2AF452-3676-431E-896F-292C5A6CA010}" srcOrd="0" destOrd="0" parTransId="{5705F600-5B7A-433E-977A-FCBA0A767B1E}" sibTransId="{30B86362-A12C-452E-8DB4-27D8076025BB}"/>
    <dgm:cxn modelId="{2DB1595C-3AE2-43CF-9C0C-E484289045AD}" srcId="{DCC420E0-527D-41DD-B42E-DBD45EF2576A}" destId="{257D25FC-9F1E-4D13-8CD1-B3E2B2BD5E23}" srcOrd="1" destOrd="0" parTransId="{00001C34-D76B-40EF-8642-E35576B9B6AE}" sibTransId="{4C02D661-5564-4C17-AB52-C03F5BAD8819}"/>
    <dgm:cxn modelId="{7D560C68-B3F0-4BEA-BCBB-F7C47E61A229}" type="presOf" srcId="{4C02D661-5564-4C17-AB52-C03F5BAD8819}" destId="{618D9CE7-2E05-44D6-AD3D-B90A86CAC8E3}" srcOrd="1" destOrd="0" presId="urn:microsoft.com/office/officeart/2005/8/layout/process5"/>
    <dgm:cxn modelId="{3F39F84D-BD1E-46A5-B8FE-10F4C23A354E}" type="presOf" srcId="{DCC420E0-527D-41DD-B42E-DBD45EF2576A}" destId="{7409276F-6ED6-431B-8B3C-EEA70EBDE0AF}" srcOrd="0" destOrd="0" presId="urn:microsoft.com/office/officeart/2005/8/layout/process5"/>
    <dgm:cxn modelId="{9986144E-C54C-4D4F-9156-352C2E5F3D58}" type="presOf" srcId="{831DB618-818B-4CB2-BD75-9BBB68698E72}" destId="{85F522F1-1EF3-4EDC-99B3-B280AF4CB6FE}" srcOrd="1" destOrd="0" presId="urn:microsoft.com/office/officeart/2005/8/layout/process5"/>
    <dgm:cxn modelId="{6ECD7F78-660E-4934-AEF9-09E2A0E7932A}" type="presOf" srcId="{230A882C-61A5-4507-927A-2A41FBB6CA9B}" destId="{5953C198-58B0-465A-9C56-2006C671FC98}" srcOrd="1" destOrd="0" presId="urn:microsoft.com/office/officeart/2005/8/layout/process5"/>
    <dgm:cxn modelId="{8A24497B-DA18-45C8-AC19-8D737C2BA277}" type="presOf" srcId="{30B86362-A12C-452E-8DB4-27D8076025BB}" destId="{BE60788C-A164-4F58-95E3-3ED9959BE0A5}" srcOrd="1" destOrd="0" presId="urn:microsoft.com/office/officeart/2005/8/layout/process5"/>
    <dgm:cxn modelId="{36FDA58C-047F-477F-9051-69133AC715E7}" type="presOf" srcId="{0D2AF452-3676-431E-896F-292C5A6CA010}" destId="{DEA3FB4F-5404-4B91-885F-D11FCD7B96A3}" srcOrd="0" destOrd="0" presId="urn:microsoft.com/office/officeart/2005/8/layout/process5"/>
    <dgm:cxn modelId="{E4F8ED9D-6013-4BA1-986A-B25503E28FD1}" srcId="{DCC420E0-527D-41DD-B42E-DBD45EF2576A}" destId="{FA0075AE-60BA-4E89-A773-9F018249F385}" srcOrd="2" destOrd="0" parTransId="{66A9E3FC-A31E-4537-B92C-EF1BB2F72DFE}" sibTransId="{831DB618-818B-4CB2-BD75-9BBB68698E72}"/>
    <dgm:cxn modelId="{4F9B25A8-18D5-44BB-949F-27A7C18D14D2}" srcId="{DCC420E0-527D-41DD-B42E-DBD45EF2576A}" destId="{AF14F442-F600-4A0C-903E-2124238E002B}" srcOrd="4" destOrd="0" parTransId="{2B21103A-DF17-4B68-B754-E049284EBE02}" sibTransId="{8AABFABC-F403-4D1F-9DAD-FB70F29B35BD}"/>
    <dgm:cxn modelId="{8645B7E0-F341-4AD3-8862-95A7C375ACF2}" type="presOf" srcId="{FA0075AE-60BA-4E89-A773-9F018249F385}" destId="{E075269D-B04E-4865-8949-7FCC88EA21A4}" srcOrd="0" destOrd="0" presId="urn:microsoft.com/office/officeart/2005/8/layout/process5"/>
    <dgm:cxn modelId="{770B04F7-D46D-4D9A-BEFE-1D65968143BF}" type="presOf" srcId="{9BEEFC34-59B4-46F8-B046-00D539F71347}" destId="{D194E64A-72E5-4EC0-914C-B827231CCAAF}" srcOrd="0" destOrd="0" presId="urn:microsoft.com/office/officeart/2005/8/layout/process5"/>
    <dgm:cxn modelId="{9B8C09FC-172D-4DE8-A2B2-3530A73F0F68}" type="presOf" srcId="{30B86362-A12C-452E-8DB4-27D8076025BB}" destId="{3E10B1A3-B9A0-432F-876E-9A16298EBBEB}" srcOrd="0" destOrd="0" presId="urn:microsoft.com/office/officeart/2005/8/layout/process5"/>
    <dgm:cxn modelId="{0979A5F5-0AA3-4766-9E44-A1BE07886C54}" type="presParOf" srcId="{7409276F-6ED6-431B-8B3C-EEA70EBDE0AF}" destId="{DEA3FB4F-5404-4B91-885F-D11FCD7B96A3}" srcOrd="0" destOrd="0" presId="urn:microsoft.com/office/officeart/2005/8/layout/process5"/>
    <dgm:cxn modelId="{BC6B3260-DC9C-4A61-9F84-537CE143C84B}" type="presParOf" srcId="{7409276F-6ED6-431B-8B3C-EEA70EBDE0AF}" destId="{3E10B1A3-B9A0-432F-876E-9A16298EBBEB}" srcOrd="1" destOrd="0" presId="urn:microsoft.com/office/officeart/2005/8/layout/process5"/>
    <dgm:cxn modelId="{932B6824-92C0-445A-9E31-BA8961A78271}" type="presParOf" srcId="{3E10B1A3-B9A0-432F-876E-9A16298EBBEB}" destId="{BE60788C-A164-4F58-95E3-3ED9959BE0A5}" srcOrd="0" destOrd="0" presId="urn:microsoft.com/office/officeart/2005/8/layout/process5"/>
    <dgm:cxn modelId="{931F1619-7CCF-4CBE-A103-6F8C729594D8}" type="presParOf" srcId="{7409276F-6ED6-431B-8B3C-EEA70EBDE0AF}" destId="{53753C38-96DE-4EBC-BCE4-CB3F0DFBFF25}" srcOrd="2" destOrd="0" presId="urn:microsoft.com/office/officeart/2005/8/layout/process5"/>
    <dgm:cxn modelId="{BA374776-3CCC-4153-B568-027BAD926664}" type="presParOf" srcId="{7409276F-6ED6-431B-8B3C-EEA70EBDE0AF}" destId="{4853FB04-92B1-4AF5-BECE-D217D976F993}" srcOrd="3" destOrd="0" presId="urn:microsoft.com/office/officeart/2005/8/layout/process5"/>
    <dgm:cxn modelId="{4D07F7FE-2C71-4CCD-8314-9BFF7D24EE1E}" type="presParOf" srcId="{4853FB04-92B1-4AF5-BECE-D217D976F993}" destId="{618D9CE7-2E05-44D6-AD3D-B90A86CAC8E3}" srcOrd="0" destOrd="0" presId="urn:microsoft.com/office/officeart/2005/8/layout/process5"/>
    <dgm:cxn modelId="{1D55E343-72CA-46B6-8B87-46CAEC4A31F7}" type="presParOf" srcId="{7409276F-6ED6-431B-8B3C-EEA70EBDE0AF}" destId="{E075269D-B04E-4865-8949-7FCC88EA21A4}" srcOrd="4" destOrd="0" presId="urn:microsoft.com/office/officeart/2005/8/layout/process5"/>
    <dgm:cxn modelId="{40C4BE4C-B05E-42D5-9782-6C669A73296A}" type="presParOf" srcId="{7409276F-6ED6-431B-8B3C-EEA70EBDE0AF}" destId="{79AED20B-41BE-4D8E-93F9-66D516DF584F}" srcOrd="5" destOrd="0" presId="urn:microsoft.com/office/officeart/2005/8/layout/process5"/>
    <dgm:cxn modelId="{1CB641E6-AADA-471E-92C7-0780E6CC60B7}" type="presParOf" srcId="{79AED20B-41BE-4D8E-93F9-66D516DF584F}" destId="{85F522F1-1EF3-4EDC-99B3-B280AF4CB6FE}" srcOrd="0" destOrd="0" presId="urn:microsoft.com/office/officeart/2005/8/layout/process5"/>
    <dgm:cxn modelId="{C3801C0B-8606-482E-AFBC-8C6649EE1B8F}" type="presParOf" srcId="{7409276F-6ED6-431B-8B3C-EEA70EBDE0AF}" destId="{D194E64A-72E5-4EC0-914C-B827231CCAAF}" srcOrd="6" destOrd="0" presId="urn:microsoft.com/office/officeart/2005/8/layout/process5"/>
    <dgm:cxn modelId="{7F1AB78B-CEE5-42A2-8CE9-6650E32D3EC4}" type="presParOf" srcId="{7409276F-6ED6-431B-8B3C-EEA70EBDE0AF}" destId="{A336940C-D8D7-48C4-8EF3-17389802CC08}" srcOrd="7" destOrd="0" presId="urn:microsoft.com/office/officeart/2005/8/layout/process5"/>
    <dgm:cxn modelId="{05AF4793-2117-45C4-B8EA-4BAC9BE082AC}" type="presParOf" srcId="{A336940C-D8D7-48C4-8EF3-17389802CC08}" destId="{5953C198-58B0-465A-9C56-2006C671FC98}" srcOrd="0" destOrd="0" presId="urn:microsoft.com/office/officeart/2005/8/layout/process5"/>
    <dgm:cxn modelId="{1A4A8E25-033B-4CDC-90C9-E73570957324}" type="presParOf" srcId="{7409276F-6ED6-431B-8B3C-EEA70EBDE0AF}" destId="{B3CD6498-DE84-4BC8-AA54-06C486A58F76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3FB4F-5404-4B91-885F-D11FCD7B96A3}">
      <dsp:nvSpPr>
        <dsp:cNvPr id="0" name=""/>
        <dsp:cNvSpPr/>
      </dsp:nvSpPr>
      <dsp:spPr>
        <a:xfrm>
          <a:off x="8453" y="25430"/>
          <a:ext cx="2526638" cy="15159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Учащиеся с ООП, которые обучаются по Индивидуальной программе обучения, учатся с поддержкой КПИ (кабинета поддержки инклюзии) и в сопровождении педагога- ассистента до 9 класса включительно.</a:t>
          </a:r>
          <a:endParaRPr lang="en-US" sz="1200" kern="1200"/>
        </a:p>
      </dsp:txBody>
      <dsp:txXfrm>
        <a:off x="52855" y="69832"/>
        <a:ext cx="2437834" cy="1427179"/>
      </dsp:txXfrm>
    </dsp:sp>
    <dsp:sp modelId="{3E10B1A3-B9A0-432F-876E-9A16298EBBEB}">
      <dsp:nvSpPr>
        <dsp:cNvPr id="0" name=""/>
        <dsp:cNvSpPr/>
      </dsp:nvSpPr>
      <dsp:spPr>
        <a:xfrm>
          <a:off x="2757436" y="470118"/>
          <a:ext cx="535647" cy="6266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757436" y="595439"/>
        <a:ext cx="374953" cy="375964"/>
      </dsp:txXfrm>
    </dsp:sp>
    <dsp:sp modelId="{53753C38-96DE-4EBC-BCE4-CB3F0DFBFF25}">
      <dsp:nvSpPr>
        <dsp:cNvPr id="0" name=""/>
        <dsp:cNvSpPr/>
      </dsp:nvSpPr>
      <dsp:spPr>
        <a:xfrm>
          <a:off x="3545747" y="25430"/>
          <a:ext cx="2526638" cy="15159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Далее перед родителями детей с ООП встает вопрос :</a:t>
          </a:r>
          <a:endParaRPr lang="en-US" sz="1200" kern="1200"/>
        </a:p>
      </dsp:txBody>
      <dsp:txXfrm>
        <a:off x="3590149" y="69832"/>
        <a:ext cx="2437834" cy="1427179"/>
      </dsp:txXfrm>
    </dsp:sp>
    <dsp:sp modelId="{4853FB04-92B1-4AF5-BECE-D217D976F993}">
      <dsp:nvSpPr>
        <dsp:cNvPr id="0" name=""/>
        <dsp:cNvSpPr/>
      </dsp:nvSpPr>
      <dsp:spPr>
        <a:xfrm>
          <a:off x="6294729" y="470118"/>
          <a:ext cx="535647" cy="6266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294729" y="595439"/>
        <a:ext cx="374953" cy="375964"/>
      </dsp:txXfrm>
    </dsp:sp>
    <dsp:sp modelId="{E075269D-B04E-4865-8949-7FCC88EA21A4}">
      <dsp:nvSpPr>
        <dsp:cNvPr id="0" name=""/>
        <dsp:cNvSpPr/>
      </dsp:nvSpPr>
      <dsp:spPr>
        <a:xfrm>
          <a:off x="7083041" y="25430"/>
          <a:ext cx="2526638" cy="15159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Куда пойти учиться ребенку с ООП дальше?</a:t>
          </a:r>
          <a:endParaRPr lang="en-US" sz="1200" kern="1200"/>
        </a:p>
      </dsp:txBody>
      <dsp:txXfrm>
        <a:off x="7127443" y="69832"/>
        <a:ext cx="2437834" cy="1427179"/>
      </dsp:txXfrm>
    </dsp:sp>
    <dsp:sp modelId="{79AED20B-41BE-4D8E-93F9-66D516DF584F}">
      <dsp:nvSpPr>
        <dsp:cNvPr id="0" name=""/>
        <dsp:cNvSpPr/>
      </dsp:nvSpPr>
      <dsp:spPr>
        <a:xfrm rot="5400000">
          <a:off x="8078536" y="1718278"/>
          <a:ext cx="535647" cy="6266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8158378" y="1763757"/>
        <a:ext cx="375964" cy="374953"/>
      </dsp:txXfrm>
    </dsp:sp>
    <dsp:sp modelId="{D194E64A-72E5-4EC0-914C-B827231CCAAF}">
      <dsp:nvSpPr>
        <dsp:cNvPr id="0" name=""/>
        <dsp:cNvSpPr/>
      </dsp:nvSpPr>
      <dsp:spPr>
        <a:xfrm>
          <a:off x="7083041" y="2552068"/>
          <a:ext cx="2526638" cy="15159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Какие колледжи города/страны смогут организовать специальные образовательные условия для учащихся данной категории?</a:t>
          </a:r>
          <a:endParaRPr lang="en-US" sz="1200" kern="1200"/>
        </a:p>
      </dsp:txBody>
      <dsp:txXfrm>
        <a:off x="7127443" y="2596470"/>
        <a:ext cx="2437834" cy="1427179"/>
      </dsp:txXfrm>
    </dsp:sp>
    <dsp:sp modelId="{A336940C-D8D7-48C4-8EF3-17389802CC08}">
      <dsp:nvSpPr>
        <dsp:cNvPr id="0" name=""/>
        <dsp:cNvSpPr/>
      </dsp:nvSpPr>
      <dsp:spPr>
        <a:xfrm rot="10800000">
          <a:off x="6325049" y="2996757"/>
          <a:ext cx="535647" cy="6266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6485743" y="3122078"/>
        <a:ext cx="374953" cy="375964"/>
      </dsp:txXfrm>
    </dsp:sp>
    <dsp:sp modelId="{B3CD6498-DE84-4BC8-AA54-06C486A58F76}">
      <dsp:nvSpPr>
        <dsp:cNvPr id="0" name=""/>
        <dsp:cNvSpPr/>
      </dsp:nvSpPr>
      <dsp:spPr>
        <a:xfrm>
          <a:off x="3545747" y="2552068"/>
          <a:ext cx="2526638" cy="151598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/>
            <a:t>А будет ли в колледже педагог ассистент сопровождать моего ребенка, как это было в школе?</a:t>
          </a:r>
          <a:endParaRPr lang="en-US" sz="1200" kern="1200"/>
        </a:p>
      </dsp:txBody>
      <dsp:txXfrm>
        <a:off x="3590149" y="2596470"/>
        <a:ext cx="2437834" cy="14271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912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212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935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946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81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14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848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818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72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569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8963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325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5567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8327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535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834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DA41E-4D75-484B-9F84-A16DE751D7F2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7270109-B24D-4569-9B08-7CD07F69F4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814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</p:grp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48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52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A57543-FD1F-92ED-F795-C7188F02CF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1723" y="609600"/>
            <a:ext cx="4512989" cy="22277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300" b="1">
                <a:solidFill>
                  <a:srgbClr val="FFFFFF"/>
                </a:solidFill>
              </a:rPr>
              <a:t>«Я бы в пекари пошел, пусть меня научат..»</a:t>
            </a:r>
            <a:br>
              <a:rPr lang="en-US" sz="2300" b="1">
                <a:solidFill>
                  <a:srgbClr val="FFFFFF"/>
                </a:solidFill>
              </a:rPr>
            </a:br>
            <a:br>
              <a:rPr lang="en-US" sz="2300" b="1">
                <a:solidFill>
                  <a:srgbClr val="FFFFFF"/>
                </a:solidFill>
              </a:rPr>
            </a:br>
            <a:r>
              <a:rPr lang="en-US" sz="2300" b="1">
                <a:solidFill>
                  <a:srgbClr val="FFFFFF"/>
                </a:solidFill>
              </a:rPr>
              <a:t>Подготовка учащихся старших классов с аутизмом </a:t>
            </a:r>
            <a:br>
              <a:rPr lang="en-US" sz="2300" b="1">
                <a:solidFill>
                  <a:srgbClr val="FFFFFF"/>
                </a:solidFill>
              </a:rPr>
            </a:br>
            <a:r>
              <a:rPr lang="en-US" sz="2300" b="1">
                <a:solidFill>
                  <a:srgbClr val="FFFFFF"/>
                </a:solidFill>
              </a:rPr>
              <a:t>к обучению в колледже</a:t>
            </a:r>
            <a:r>
              <a:rPr lang="en-US" sz="230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63E8B6-F7C3-66DD-7493-43D42B182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51" y="1971836"/>
            <a:ext cx="3856774" cy="3003226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A2F032C-561F-9D52-5DCB-38599DA0AF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725" y="2837329"/>
            <a:ext cx="4512988" cy="33179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buFont typeface="Wingdings 3" charset="2"/>
              <a:buChar char=""/>
            </a:pPr>
            <a:r>
              <a:rPr lang="en-US" b="1">
                <a:solidFill>
                  <a:srgbClr val="FFFFFF"/>
                </a:solidFill>
              </a:rPr>
              <a:t>Иманова Мадина, ВСВА, IBA, CBA-S </a:t>
            </a:r>
          </a:p>
          <a:p>
            <a:pPr algn="l">
              <a:buFont typeface="Wingdings 3" charset="2"/>
              <a:buChar char=""/>
            </a:pPr>
            <a:r>
              <a:rPr lang="en-US" b="1">
                <a:solidFill>
                  <a:srgbClr val="FFFFFF"/>
                </a:solidFill>
              </a:rPr>
              <a:t>Супервизор КПИ школ РК</a:t>
            </a:r>
          </a:p>
          <a:p>
            <a:pPr algn="l">
              <a:buFont typeface="Wingdings 3" charset="2"/>
              <a:buChar char=""/>
            </a:pPr>
            <a:r>
              <a:rPr lang="en-US" b="1">
                <a:solidFill>
                  <a:srgbClr val="FFFFFF"/>
                </a:solidFill>
              </a:rPr>
              <a:t>Мама подростка с аутизмом</a:t>
            </a:r>
          </a:p>
          <a:p>
            <a:pPr algn="l">
              <a:buFont typeface="Wingdings 3" charset="2"/>
              <a:buChar char=""/>
            </a:pPr>
            <a:endParaRPr lang="en-US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08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79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83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122BBE-9162-DBD2-A202-8A1A8C400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196" y="609600"/>
            <a:ext cx="3390516" cy="1396181"/>
          </a:xfrm>
        </p:spPr>
        <p:txBody>
          <a:bodyPr anchor="ctr">
            <a:normAutofit/>
          </a:bodyPr>
          <a:lstStyle/>
          <a:p>
            <a:r>
              <a:rPr lang="ru-RU" dirty="0">
                <a:solidFill>
                  <a:srgbClr val="FFFFFF"/>
                </a:solidFill>
              </a:rPr>
              <a:t>Обо  мне</a:t>
            </a:r>
            <a:endParaRPr lang="ru-KZ" dirty="0">
              <a:solidFill>
                <a:srgbClr val="FFFFFF"/>
              </a:solidFill>
            </a:endParaRPr>
          </a:p>
        </p:txBody>
      </p:sp>
      <p:pic>
        <p:nvPicPr>
          <p:cNvPr id="7" name="Рисунок 6" descr="Изображение выглядит как Человеческое лицо, человек, улыбк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8BED4F3E-6070-4B90-FBBF-E9DEEFE5D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9912" y="1805335"/>
            <a:ext cx="5095504" cy="3821627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13417F0-B256-1367-6660-AC9BF3C4D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ru-RU" dirty="0">
                <a:solidFill>
                  <a:srgbClr val="FFFFFF"/>
                </a:solidFill>
              </a:rPr>
              <a:t>Я поведенческий аналитик ВСВА, </a:t>
            </a:r>
            <a:r>
              <a:rPr lang="en-US" dirty="0">
                <a:solidFill>
                  <a:srgbClr val="FFFFFF"/>
                </a:solidFill>
              </a:rPr>
              <a:t> IBA</a:t>
            </a:r>
            <a:r>
              <a:rPr lang="ru-RU" dirty="0">
                <a:solidFill>
                  <a:srgbClr val="FFFFFF"/>
                </a:solidFill>
              </a:rPr>
              <a:t>. Магистр психологии и педагогики, супервизор и консультант.</a:t>
            </a:r>
          </a:p>
          <a:p>
            <a:pPr algn="just">
              <a:lnSpc>
                <a:spcPct val="90000"/>
              </a:lnSpc>
            </a:pPr>
            <a:r>
              <a:rPr lang="ru-RU" dirty="0">
                <a:solidFill>
                  <a:srgbClr val="FFFFFF"/>
                </a:solidFill>
              </a:rPr>
              <a:t>Сфера профессиональных интересов : сопровождение КПИ в школах, раннее вмешательство.</a:t>
            </a:r>
            <a:endParaRPr lang="en-US" dirty="0">
              <a:solidFill>
                <a:srgbClr val="FFFFFF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ru-RU" dirty="0">
                <a:solidFill>
                  <a:srgbClr val="FFFFFF"/>
                </a:solidFill>
              </a:rPr>
              <a:t>В эту профессию я пришла из-за моего сына.</a:t>
            </a:r>
          </a:p>
          <a:p>
            <a:pPr algn="just">
              <a:lnSpc>
                <a:spcPct val="90000"/>
              </a:lnSpc>
            </a:pPr>
            <a:r>
              <a:rPr lang="ru-RU" dirty="0">
                <a:solidFill>
                  <a:srgbClr val="FFFFFF"/>
                </a:solidFill>
              </a:rPr>
              <a:t>Его зовут Абдулла, ему 17 лет, он учится в 79 школе- лицее. У него аутизм.</a:t>
            </a:r>
            <a:endParaRPr lang="ru-KZ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endParaRPr lang="ru-KZ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01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21DF7-26DE-8DF0-AC4E-FE368B254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3843375" cy="5175624"/>
          </a:xfrm>
        </p:spPr>
        <p:txBody>
          <a:bodyPr anchor="ctr">
            <a:normAutofit/>
          </a:bodyPr>
          <a:lstStyle/>
          <a:p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с аутизмом в школе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2DAEFE-8ED3-A84E-E7CB-D22DB626A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084" y="609601"/>
            <a:ext cx="5511296" cy="5175624"/>
          </a:xfrm>
        </p:spPr>
        <p:txBody>
          <a:bodyPr anchor="ctr">
            <a:normAutofit/>
          </a:bodyPr>
          <a:lstStyle/>
          <a:p>
            <a:r>
              <a:rPr lang="ru-RU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образование в Казахстане стремительно развивается.</a:t>
            </a:r>
          </a:p>
          <a:p>
            <a:pPr indent="252095" fontAlgn="base">
              <a:spcAft>
                <a:spcPts val="0"/>
              </a:spcAft>
            </a:pPr>
            <a:r>
              <a:rPr lang="ru-RU" b="1" i="0" u="none" strike="noStrike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об инклюзивном образовании принят в 2021 </a:t>
            </a:r>
            <a:r>
              <a:rPr lang="ru-RU" b="0" i="0" u="none" strike="noStrike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 и  направлен на реализацию прав лиц с особыми образовательными потребностями на доступное образование без дискриминации и обеспечение их инклюзивным образованием на всех уровнях обучения.</a:t>
            </a:r>
          </a:p>
          <a:p>
            <a:pPr indent="252095" fontAlgn="base">
              <a:spcAft>
                <a:spcPts val="0"/>
              </a:spcAft>
            </a:pPr>
            <a:r>
              <a:rPr lang="ru-RU" b="0" i="0" u="none" strike="noStrike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ему образовательные организации, обучающие детей с особыми потребностями, </a:t>
            </a:r>
            <a:r>
              <a:rPr lang="ru-RU" b="1" i="0" u="none" strike="noStrike">
                <a:solidFill>
                  <a:srgbClr val="FFFF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адаптировать образовательные программы в соответствии с индивидуальными особенностями развития и потенциальными возможностями обучающихся и воспитанников</a:t>
            </a:r>
            <a:r>
              <a:rPr lang="ru-RU" b="1" i="0" u="none" strike="noStrike">
                <a:solidFill>
                  <a:srgbClr val="FFFFFF"/>
                </a:solidFill>
                <a:effectLst/>
                <a:latin typeface="Century Gothic" panose="020B0502020202020204" pitchFamily="34" charset="0"/>
              </a:rPr>
              <a:t>.</a:t>
            </a:r>
          </a:p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007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C18D23-A1F1-5AF7-4F97-167CD557E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ООП – особые образовательные потребности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A07C81-4BCB-CE17-DD1A-1BBAB1702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с аутизмом в Казахстане относятся к категории учащихся с ООП .</a:t>
            </a:r>
          </a:p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ООП – особые образовательные потребности. </a:t>
            </a:r>
          </a:p>
          <a:p>
            <a:pPr fontAlgn="base">
              <a:lnSpc>
                <a:spcPct val="90000"/>
              </a:lnSpc>
            </a:pPr>
            <a:r>
              <a:rPr lang="ru-RU" sz="1500" b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19-2) </a:t>
            </a:r>
            <a:r>
              <a:rPr lang="ru-RU" sz="1500" b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лица (дети) с особыми образовательными потребностями </a:t>
            </a:r>
            <a:r>
              <a:rPr lang="ru-RU" sz="1500" b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лица (дети), которые испытывают постоянные или временные потребности в специальных условиях для получения образования соответствующего уровня и дополнительного образования;</a:t>
            </a:r>
          </a:p>
          <a:p>
            <a:pPr fontAlgn="base">
              <a:lnSpc>
                <a:spcPct val="90000"/>
              </a:lnSpc>
            </a:pPr>
            <a:r>
              <a:rPr lang="ru-RU" sz="1500" b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19-3) </a:t>
            </a:r>
            <a:r>
              <a:rPr lang="ru-RU" sz="1500" b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особых образовательных потребностей </a:t>
            </a:r>
            <a:r>
              <a:rPr lang="ru-RU" sz="1500" b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определение необходимых специальных условий для получения образования;";</a:t>
            </a:r>
          </a:p>
          <a:p>
            <a:pPr>
              <a:lnSpc>
                <a:spcPct val="90000"/>
              </a:lnSpc>
            </a:pPr>
            <a:endParaRPr lang="ru-RU" sz="1500"/>
          </a:p>
        </p:txBody>
      </p:sp>
      <p:pic>
        <p:nvPicPr>
          <p:cNvPr id="5" name="Picture 4" descr="Игрушечные пластмассовые цифры">
            <a:extLst>
              <a:ext uri="{FF2B5EF4-FFF2-40B4-BE49-F238E27FC236}">
                <a16:creationId xmlns:a16="http://schemas.microsoft.com/office/drawing/2014/main" id="{6ECB351F-DAFE-181C-97EA-8CB9BF5C16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65" r="26824"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570798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9EDFC-61EA-756A-F16B-27AE6CB61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с ООП по ИПО (индивидуальная программа обучения</a:t>
            </a:r>
            <a:r>
              <a:rPr lang="ru-RU" dirty="0"/>
              <a:t>)</a:t>
            </a:r>
            <a:endParaRPr lang="ru-RU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396455FC-E4D7-5D9A-DE8B-3B536DD7F6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0334546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7221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53292-489A-527A-F81F-0AA2481AF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 питания и сервиса  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8F1146-685E-F521-CC01-3F5F1F238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В феврале 2022 года мы, родители детей с аутизмом ОФ «</a:t>
            </a:r>
            <a:r>
              <a:rPr lang="ru-RU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бакыт</a:t>
            </a: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», начали вести работу с Колледжем питания и сервиса г. Астаны. </a:t>
            </a:r>
          </a:p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колледжа очень тепло нас приняла и мы услышали такие слова от завуча учебного заведения :</a:t>
            </a:r>
          </a:p>
          <a:p>
            <a:pPr>
              <a:lnSpc>
                <a:spcPct val="90000"/>
              </a:lnSpc>
            </a:pPr>
            <a:r>
              <a:rPr lang="ru-RU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Мы открыты для ваших детей. Не мы вам, а вы нам нужны. Давайте обсудим с чего нам начать работу»…. </a:t>
            </a:r>
          </a:p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Так начался путь ребят с аутизмом в новые возможности, новые знакомства, новые цели и задачи. </a:t>
            </a:r>
          </a:p>
        </p:txBody>
      </p:sp>
      <p:pic>
        <p:nvPicPr>
          <p:cNvPr id="5" name="Picture 4" descr="Белые лампы, среди которых одна желтая">
            <a:extLst>
              <a:ext uri="{FF2B5EF4-FFF2-40B4-BE49-F238E27FC236}">
                <a16:creationId xmlns:a16="http://schemas.microsoft.com/office/drawing/2014/main" id="{A6D3C217-0922-0C6D-7E21-F5F3ED29AE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53" r="20737"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52342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B0AA50-849B-E171-CAB6-50FC8494E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E3F663-DFA1-09FB-F55D-42E95E6AC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формат работы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колледжем на период февраль 2022- май 2022гг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список учащихся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будут посещать производственный цех колледжа как пилотная группа.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ответственных людей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числа родителей пилотной группы.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Назначить дату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мастер класса.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Согласовать график и темы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классов с мастерами цеха колледжа.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АНАЛИЗ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итогам февраля-мая.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Подвести итоги, определить план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на новый учебный год.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4326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31A1158-931F-4682-A085-AF74D6204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DC84B3-24B4-75BF-E7C5-69415BE6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609600"/>
            <a:ext cx="3178002" cy="1922060"/>
          </a:xfrm>
        </p:spPr>
        <p:txBody>
          <a:bodyPr anchor="b">
            <a:normAutofit/>
          </a:bodyPr>
          <a:lstStyle/>
          <a:p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работы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99298FB-9537-BC3C-312D-BE46470405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" r="-3" b="34463"/>
          <a:stretch/>
        </p:blipFill>
        <p:spPr>
          <a:xfrm>
            <a:off x="3078396" y="10"/>
            <a:ext cx="3030396" cy="2618824"/>
          </a:xfrm>
          <a:custGeom>
            <a:avLst/>
            <a:gdLst/>
            <a:ahLst/>
            <a:cxnLst/>
            <a:rect l="l" t="t" r="r" b="b"/>
            <a:pathLst>
              <a:path w="3030396" h="2618834">
                <a:moveTo>
                  <a:pt x="398252" y="0"/>
                </a:moveTo>
                <a:lnTo>
                  <a:pt x="1887012" y="0"/>
                </a:lnTo>
                <a:lnTo>
                  <a:pt x="1887012" y="1"/>
                </a:lnTo>
                <a:lnTo>
                  <a:pt x="3030396" y="1"/>
                </a:lnTo>
                <a:lnTo>
                  <a:pt x="2639222" y="2618834"/>
                </a:lnTo>
                <a:lnTo>
                  <a:pt x="0" y="2618834"/>
                </a:lnTo>
                <a:close/>
              </a:path>
            </a:pathLst>
          </a:cu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B7D470-986E-D46C-14C6-3A71D1EA4E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06" r="-1" b="30445"/>
          <a:stretch/>
        </p:blipFill>
        <p:spPr>
          <a:xfrm>
            <a:off x="440943" y="10"/>
            <a:ext cx="3038117" cy="2618824"/>
          </a:xfrm>
          <a:custGeom>
            <a:avLst/>
            <a:gdLst/>
            <a:ahLst/>
            <a:cxnLst/>
            <a:rect l="l" t="t" r="r" b="b"/>
            <a:pathLst>
              <a:path w="3038117" h="2618834">
                <a:moveTo>
                  <a:pt x="389438" y="0"/>
                </a:moveTo>
                <a:lnTo>
                  <a:pt x="3038117" y="0"/>
                </a:lnTo>
                <a:lnTo>
                  <a:pt x="2639865" y="2618834"/>
                </a:lnTo>
                <a:lnTo>
                  <a:pt x="0" y="2618834"/>
                </a:lnTo>
                <a:close/>
              </a:path>
            </a:pathLst>
          </a:cu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103C61-13F7-86C8-A757-F93CA7FC90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622" b="10235"/>
          <a:stretch/>
        </p:blipFill>
        <p:spPr>
          <a:xfrm>
            <a:off x="1" y="2618834"/>
            <a:ext cx="5717617" cy="4239166"/>
          </a:xfrm>
          <a:custGeom>
            <a:avLst/>
            <a:gdLst/>
            <a:ahLst/>
            <a:cxnLst/>
            <a:rect l="l" t="t" r="r" b="b"/>
            <a:pathLst>
              <a:path w="5717617" h="4239166">
                <a:moveTo>
                  <a:pt x="440944" y="0"/>
                </a:moveTo>
                <a:lnTo>
                  <a:pt x="5717617" y="0"/>
                </a:lnTo>
                <a:lnTo>
                  <a:pt x="5084413" y="4239166"/>
                </a:lnTo>
                <a:lnTo>
                  <a:pt x="0" y="4239166"/>
                </a:lnTo>
                <a:lnTo>
                  <a:pt x="0" y="2965186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B345281-A7C9-727F-C0BF-E66745289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710380"/>
            <a:ext cx="3178002" cy="333098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классы в производственном цехе колледжа.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выпечка изделий из теста</a:t>
            </a:r>
            <a:endParaRPr 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салаты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было начать с простых блюд для того, чтобы ребятам и мастерам было не сложно. 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8CC4534-BAAC-4D5F-9F61-089745A30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9868E2D-9742-407F-951A-CBC2D02BB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260601E-0F58-44EA-8496-D4CCBA9DF7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E7685DF3-C544-4461-BCFF-BFC22FD087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BF702000-D597-4B33-97F1-3EA2CA978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7940EC63-7135-4958-A6DA-2B7B3F549B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2" name="Rectangle 27">
              <a:extLst>
                <a:ext uri="{FF2B5EF4-FFF2-40B4-BE49-F238E27FC236}">
                  <a16:creationId xmlns:a16="http://schemas.microsoft.com/office/drawing/2014/main" id="{0EDEC1C3-D953-4DF1-914A-FE4A7DB612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3" name="Rectangle 28">
              <a:extLst>
                <a:ext uri="{FF2B5EF4-FFF2-40B4-BE49-F238E27FC236}">
                  <a16:creationId xmlns:a16="http://schemas.microsoft.com/office/drawing/2014/main" id="{58EFEF71-11D2-41FA-B797-4781045CEA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4" name="Rectangle 29">
              <a:extLst>
                <a:ext uri="{FF2B5EF4-FFF2-40B4-BE49-F238E27FC236}">
                  <a16:creationId xmlns:a16="http://schemas.microsoft.com/office/drawing/2014/main" id="{08B9320D-2631-415E-9956-83E6C6F1D7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164EAB87-65E0-4E1F-B08C-D636A9585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A3C46668-C714-4110-8DCB-DB0056366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</p:grpSp>
    </p:spTree>
    <p:extLst>
      <p:ext uri="{BB962C8B-B14F-4D97-AF65-F5344CB8AC3E}">
        <p14:creationId xmlns:p14="http://schemas.microsoft.com/office/powerpoint/2010/main" val="978095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0CCD18-CEBA-6046-45CA-B75D7DE36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ru-RU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Пилотная группа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FCBB5B-3FFB-35CD-C7E8-2B9B25265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51" y="2027159"/>
            <a:ext cx="3856774" cy="289258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454DC73-BAC3-3B8A-5EB7-AB11580EB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r>
              <a:rPr lang="ru-RU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участия в мастер классах с целью предпрофессиональной подготовки были приглашены учащиеся с аутизмом 8 класса и старше.</a:t>
            </a:r>
          </a:p>
          <a:p>
            <a:r>
              <a:rPr lang="ru-RU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Пилотная группа – 6 учеников с ООП (без форм нежелательного поведения, с сформированными навыками поведения в группе).</a:t>
            </a:r>
          </a:p>
        </p:txBody>
      </p:sp>
    </p:spTree>
    <p:extLst>
      <p:ext uri="{BB962C8B-B14F-4D97-AF65-F5344CB8AC3E}">
        <p14:creationId xmlns:p14="http://schemas.microsoft.com/office/powerpoint/2010/main" val="1648523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18105C-B600-6FE8-EBA9-A81591CE21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6" r="-1" b="17438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B758BB-7985-A297-E87E-90B66A558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детей участников пилотной группы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28A352-4187-B888-954A-46A948D73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учащихся организовали дежурство, в рамках которого необходимо было покупать продукты по списку для каждого мастер класса.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была ответственной для согласования дат и тем мастер классов,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поддерживала связь с администрацией колледжа.</a:t>
            </a:r>
          </a:p>
          <a:p>
            <a:endParaRPr lang="ru-RU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5283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B78BB2-9762-E235-3420-F05C2C00AB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6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576CEF-602A-EE54-567C-1E6A912CF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Старт работы февраль 2022г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2AAAD2-F752-E077-E0FB-4B586AB4C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феврале 2022 года наши ребята впервые посетили производственный цех колледжа.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мастер класса была : «Имбирное печенье»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Волновались все – родители, мастера цеха, педагоги ассистенты, все, кроме самих ребят. 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с первого мастер класса.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17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19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1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3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5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7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97427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BE9D4C4-9FA3-4885-A769-301639CC7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F2FB0F-4840-4355-A2A2-858C90E108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6449"/>
          <a:stretch/>
        </p:blipFill>
        <p:spPr>
          <a:xfrm>
            <a:off x="4296867" y="5"/>
            <a:ext cx="4831627" cy="4520011"/>
          </a:xfrm>
          <a:custGeom>
            <a:avLst/>
            <a:gdLst/>
            <a:ahLst/>
            <a:cxnLst/>
            <a:rect l="l" t="t" r="r" b="b"/>
            <a:pathLst>
              <a:path w="4831627" h="4520011">
                <a:moveTo>
                  <a:pt x="0" y="0"/>
                </a:moveTo>
                <a:lnTo>
                  <a:pt x="4831627" y="0"/>
                </a:lnTo>
                <a:lnTo>
                  <a:pt x="1416677" y="4520011"/>
                </a:lnTo>
                <a:close/>
              </a:path>
            </a:pathLst>
          </a:cu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514398-3DCA-D064-9A11-69A8624D12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15741"/>
          <a:stretch/>
        </p:blipFill>
        <p:spPr>
          <a:xfrm>
            <a:off x="4041994" y="-4"/>
            <a:ext cx="8139373" cy="6858000"/>
          </a:xfrm>
          <a:custGeom>
            <a:avLst/>
            <a:gdLst/>
            <a:ahLst/>
            <a:cxnLst/>
            <a:rect l="l" t="t" r="r" b="b"/>
            <a:pathLst>
              <a:path w="8139373" h="6858000">
                <a:moveTo>
                  <a:pt x="5181344" y="0"/>
                </a:moveTo>
                <a:lnTo>
                  <a:pt x="8139373" y="0"/>
                </a:lnTo>
                <a:lnTo>
                  <a:pt x="813937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1D7215-2696-4595-DF6D-CD4408188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76489"/>
            <a:ext cx="3749061" cy="1508469"/>
          </a:xfrm>
        </p:spPr>
        <p:txBody>
          <a:bodyPr anchor="ctr">
            <a:normAutofit/>
          </a:bodyPr>
          <a:lstStyle/>
          <a:p>
            <a:r>
              <a:rPr 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и темы мастер классов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EB6695E-BED5-4DA3-8C9B-AD301AEF47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435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D9054B-7546-79C9-1C9E-5BA4CF1AB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95618"/>
            <a:ext cx="3749061" cy="30052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Было принято решение проводить такие мастер классы для учащихся 1 раз в месяц, а также между колледжем и школами, где учатся эти учащиеся, был заключен Меморандум о сотрудничестве.</a:t>
            </a:r>
          </a:p>
          <a:p>
            <a:pPr>
              <a:lnSpc>
                <a:spcPct val="90000"/>
              </a:lnSpc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Темы всегда вначале мы согласовывали с мастерами цеха.</a:t>
            </a:r>
          </a:p>
          <a:p>
            <a:pPr>
              <a:lnSpc>
                <a:spcPct val="90000"/>
              </a:lnSpc>
            </a:pPr>
            <a:r>
              <a:rPr lang="ru-RU" sz="1600"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всегда работали два мастера : Наталья и Мадина, и за эти 1,5 года сотрудничества ребята и повара успели подружиться.</a:t>
            </a:r>
          </a:p>
          <a:p>
            <a:pPr>
              <a:lnSpc>
                <a:spcPct val="90000"/>
              </a:lnSpc>
            </a:pPr>
            <a:endParaRPr lang="ru-RU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405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E2359B-2920-1D87-A741-25545068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работы февраль-май 2022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18644-B046-D422-9AE6-561FB8416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течении первого полугодия сотрудничества учащиеся научились:</a:t>
            </a:r>
          </a:p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- соблюдать правила участия в мастер классе (мытье рук перед началом работы с продуктами, одевание фартука, уборка рабочего места после работы, «красиво ждать», пока пекутся пирожки или коржики </a:t>
            </a: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)</a:t>
            </a:r>
          </a:p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-помогать друг другу если это необходимо (повязать другу фартук, долепить с ним вместе пирожки, если кто-то не успевает)</a:t>
            </a:r>
          </a:p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-а также учились слушать фронтальные инструкции поваров и отлично закрепили навыки имитации, работая с тестом и овощами, подражая действиям мастеров цеха.</a:t>
            </a:r>
            <a:endParaRPr lang="ru-RU" sz="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Рулоны чертежей">
            <a:extLst>
              <a:ext uri="{FF2B5EF4-FFF2-40B4-BE49-F238E27FC236}">
                <a16:creationId xmlns:a16="http://schemas.microsoft.com/office/drawing/2014/main" id="{A9168D73-CBF7-18E2-4030-576FE387C7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491" r="-2"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27353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11ECC6-8551-4768-8DFD-CD41AF420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1"/>
            <a:ext cx="12192000" cy="2285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3657592-CA60-4F45-B1A0-88AA77242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25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F47E2B4-7DA9-4312-A1F0-C48388B23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96547" y="4572001"/>
              <a:ext cx="393665" cy="2285999"/>
            </a:xfrm>
            <a:prstGeom prst="line">
              <a:avLst/>
            </a:prstGeom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5B274F7-039F-4BFC-AA98-B51B1D6CB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4572001"/>
              <a:ext cx="3383073" cy="2285999"/>
            </a:xfrm>
            <a:prstGeom prst="line">
              <a:avLst/>
            </a:prstGeom>
            <a:ln w="9525">
              <a:solidFill>
                <a:srgbClr val="BFBFBF">
                  <a:alpha val="69804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11A31103-C703-46C9-9D26-497A1ACD5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382F955F-FC22-44B8-BDCF-B7758032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1F567692-F087-479A-8931-BD2869C3E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49B3E4CD-0738-4B9D-A14F-1E8694DDF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4753B851-AD90-4CCD-85D0-65AA6567D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EBF14868-A190-4E21-9522-8977C474C9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BCBB4922-76EE-442B-A649-09873DCE7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C98FC-B10F-7216-4313-658618B0E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765972"/>
            <a:ext cx="8596668" cy="1320800"/>
          </a:xfrm>
        </p:spPr>
        <p:txBody>
          <a:bodyPr anchor="ctr">
            <a:normAutofit/>
          </a:bodyPr>
          <a:lstStyle/>
          <a:p>
            <a:r>
              <a:rPr lang="ru-RU" sz="4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работы </a:t>
            </a:r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E2EB503-A017-4457-A105-53638C97D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0F2D2BC-60F1-C74E-16FC-DE7AE2FFCB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570949"/>
              </p:ext>
            </p:extLst>
          </p:nvPr>
        </p:nvGraphicFramePr>
        <p:xfrm>
          <a:off x="642938" y="642938"/>
          <a:ext cx="10906125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7330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3C354-8065-9C36-1C3A-AB756E89F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с мастер классов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AE80D7E-2B2F-6425-2478-0F8B17AD4B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643" y="1972234"/>
            <a:ext cx="2324310" cy="30990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217D63-D729-6646-FF04-A06C9A40B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345" y="2807446"/>
            <a:ext cx="2392456" cy="31899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453653-B154-12A6-86A3-D5DE51CD5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227" y="1949574"/>
            <a:ext cx="2219138" cy="295885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63589AB-59A3-F193-D653-A2139381FE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6509" y="2553307"/>
            <a:ext cx="2625130" cy="350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052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8F68AE-42ED-ED4B-D971-9A2C8B10C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ru-RU" sz="330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были успехи у ребят в 2023 г?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21F70D-335C-14D5-77E7-CA5650A85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К пилотной группе присоединились еще ребята с РАС.</a:t>
            </a:r>
          </a:p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Было принято решение поделить общее количество ребят на 2 группы : начинающая и продолжающая.</a:t>
            </a:r>
          </a:p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В продолжающей группе мастер класс начинался с объяснения процедуры приготовления продукта с использованием маркерной доски.</a:t>
            </a:r>
          </a:p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стали одевать специальную униформу (одноразовые халаты и чепчики) на мастер класс (позже родители заказали и купили всем детям одинаковые колпаки и фартуки).</a:t>
            </a:r>
          </a:p>
          <a:p>
            <a:pPr>
              <a:lnSpc>
                <a:spcPct val="90000"/>
              </a:lnSpc>
            </a:pPr>
            <a:r>
              <a:rPr lang="ru-RU" sz="1500">
                <a:latin typeface="Times New Roman" panose="02020603050405020304" pitchFamily="18" charset="0"/>
                <a:cs typeface="Times New Roman" panose="02020603050405020304" pitchFamily="18" charset="0"/>
              </a:rPr>
              <a:t>В группах не более 5- 6 человек.</a:t>
            </a:r>
          </a:p>
        </p:txBody>
      </p:sp>
      <p:pic>
        <p:nvPicPr>
          <p:cNvPr id="5" name="Picture 4" descr="Очки на книге">
            <a:extLst>
              <a:ext uri="{FF2B5EF4-FFF2-40B4-BE49-F238E27FC236}">
                <a16:creationId xmlns:a16="http://schemas.microsoft.com/office/drawing/2014/main" id="{96B7E6BA-26E1-B165-4302-353A341F12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76" r="36608" b="-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94300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Столы в пустом классе">
            <a:extLst>
              <a:ext uri="{FF2B5EF4-FFF2-40B4-BE49-F238E27FC236}">
                <a16:creationId xmlns:a16="http://schemas.microsoft.com/office/drawing/2014/main" id="{DA4492C8-79BE-3BEA-040B-D7F3B2CBDE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69" r="4993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AC791-521F-537A-D1FB-1891C63C7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Планы на будущее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28BBFC-D7EB-B10D-9F11-5ACCEDFF8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851122" cy="388077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учащиеся первой пилотной группы планируют поступать в колледж уже в 2024 году. Пожелаем им удачи!!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Начинающая группа учащихся продолжит посещать мастер классы с целью оценки заинтересованности учащихся к профессии повар/ пекарь.</a:t>
            </a:r>
          </a:p>
          <a:p>
            <a:endParaRPr lang="ru-R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17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5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70451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171D6A-10FE-7253-1E4A-46121AF6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9BC053-73D4-4C3B-3D39-02E2DD8E8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все ребята хотят быть поварами в будущем, поэтому по мере того, как дети начнут посещать колледж, нужно делать анализ того, насколько это ребенку нравится, насколько он счастлив делать это на постоянной основе.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колледжа, где можно получить профессию повара/пекаря, есть еще учебные заведения, где учат шить, кроить, месить строительные смеси, аккуратно заправлять кровать в гостиничных номерах и т.д. Важно найти именно такое дело, в котором человек с ООП будет готов учиться и развиваться дальше.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Научить ребенка с ООП готовить еду самостоятельно – это огромный шаг вперед, если речь идет о его независимости и самостоятельности.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5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KZ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A4FD2-85D8-0C8E-684C-70354EAA4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Важно</a:t>
            </a:r>
            <a:endParaRPr lang="ru-KZ">
              <a:solidFill>
                <a:srgbClr val="FFFFFF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569E46-0DA7-BF37-EDF2-9CCB8998B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51" y="1545062"/>
            <a:ext cx="3163872" cy="316387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A47C409-0823-35C9-C814-1A5A53C78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ru-RU" sz="1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работа с детьми с ООП была максимально эффективна и полезна, необходимо владеть инструментами по качественному и корректному вмешательству.</a:t>
            </a:r>
          </a:p>
          <a:p>
            <a:pPr algn="just">
              <a:lnSpc>
                <a:spcPct val="90000"/>
              </a:lnSpc>
            </a:pPr>
            <a:r>
              <a:rPr lang="ru-RU" sz="1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невозможно достичь без грамотного образования.</a:t>
            </a:r>
          </a:p>
          <a:p>
            <a:pPr algn="just">
              <a:lnSpc>
                <a:spcPct val="90000"/>
              </a:lnSpc>
            </a:pPr>
            <a:r>
              <a:rPr lang="ru-RU" sz="1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Сертификационный курс по Прикладному анализу поведения, аккредитованный Международной организацией </a:t>
            </a:r>
            <a:r>
              <a:rPr lang="en-US" sz="1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IBAO</a:t>
            </a:r>
            <a:r>
              <a:rPr lang="ru-RU" sz="1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возможность пройти обучение в сфере анализа поведения и стать востребованным специалистом. </a:t>
            </a:r>
          </a:p>
          <a:p>
            <a:pPr>
              <a:lnSpc>
                <a:spcPct val="90000"/>
              </a:lnSpc>
            </a:pPr>
            <a:endParaRPr lang="ru-KZ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21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3">
            <a:extLst>
              <a:ext uri="{FF2B5EF4-FFF2-40B4-BE49-F238E27FC236}">
                <a16:creationId xmlns:a16="http://schemas.microsoft.com/office/drawing/2014/main" id="{BD11ECC6-8551-4768-8DFD-CD41AF420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1"/>
            <a:ext cx="12192000" cy="228599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5" name="Group 15">
            <a:extLst>
              <a:ext uri="{FF2B5EF4-FFF2-40B4-BE49-F238E27FC236}">
                <a16:creationId xmlns:a16="http://schemas.microsoft.com/office/drawing/2014/main" id="{93657592-CA60-4F45-B1A0-88AA77242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25267" y="-8467"/>
            <a:ext cx="4766733" cy="6866467"/>
            <a:chOff x="7425267" y="-8467"/>
            <a:chExt cx="4766733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F47E2B4-7DA9-4312-A1F0-C48388B23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96547" y="4572001"/>
              <a:ext cx="393665" cy="2285999"/>
            </a:xfrm>
            <a:prstGeom prst="line">
              <a:avLst/>
            </a:prstGeom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5B274F7-039F-4BFC-AA98-B51B1D6CB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4572001"/>
              <a:ext cx="3383073" cy="2285999"/>
            </a:xfrm>
            <a:prstGeom prst="line">
              <a:avLst/>
            </a:prstGeom>
            <a:ln w="9525">
              <a:solidFill>
                <a:srgbClr val="BFBFBF">
                  <a:alpha val="69804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11A31103-C703-46C9-9D26-497A1ACD5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382F955F-FC22-44B8-BDCF-B7758032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1F567692-F087-479A-8931-BD2869C3E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2" name="Rectangle 27">
              <a:extLst>
                <a:ext uri="{FF2B5EF4-FFF2-40B4-BE49-F238E27FC236}">
                  <a16:creationId xmlns:a16="http://schemas.microsoft.com/office/drawing/2014/main" id="{49B3E4CD-0738-4B9D-A14F-1E8694DDF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3" name="Rectangle 28">
              <a:extLst>
                <a:ext uri="{FF2B5EF4-FFF2-40B4-BE49-F238E27FC236}">
                  <a16:creationId xmlns:a16="http://schemas.microsoft.com/office/drawing/2014/main" id="{4753B851-AD90-4CCD-85D0-65AA6567D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4" name="Rectangle 29">
              <a:extLst>
                <a:ext uri="{FF2B5EF4-FFF2-40B4-BE49-F238E27FC236}">
                  <a16:creationId xmlns:a16="http://schemas.microsoft.com/office/drawing/2014/main" id="{EBF14868-A190-4E21-9522-8977C474C9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BCBB4922-76EE-442B-A649-09873DCE7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KZ"/>
            </a:p>
          </p:txBody>
        </p:sp>
      </p:grpSp>
      <p:sp>
        <p:nvSpPr>
          <p:cNvPr id="36" name="Rectangle 26">
            <a:extLst>
              <a:ext uri="{FF2B5EF4-FFF2-40B4-BE49-F238E27FC236}">
                <a16:creationId xmlns:a16="http://schemas.microsoft.com/office/drawing/2014/main" id="{8E2EB503-A017-4457-A105-53638C97D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10D014E-2ADC-D5EC-E08C-3ACA37910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" y="1087871"/>
            <a:ext cx="3420534" cy="2565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807110-FEED-4ABE-200A-8E026043B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00" y="761905"/>
            <a:ext cx="2412999" cy="321733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74F806-5485-84C4-899B-B41B376EA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7222" y="761905"/>
            <a:ext cx="3217333" cy="3217333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CB21310-C003-7BD5-D355-000564E39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8685" y="4814595"/>
            <a:ext cx="4531807" cy="1563899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ru-RU" sz="1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Выражаю благодарность ребятам участникам проекта и их родителям, а также администрации и поварам Колледжа питания и сервиса столицы.</a:t>
            </a:r>
          </a:p>
          <a:p>
            <a:pPr>
              <a:lnSpc>
                <a:spcPct val="90000"/>
              </a:lnSpc>
            </a:pPr>
            <a:r>
              <a:rPr lang="ru-RU" sz="15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Взросление ребят с ООП – этот такой процесс, который также может быть грамотно организован с применением методов Прикладного </a:t>
            </a:r>
            <a:r>
              <a:rPr lang="ru-RU" sz="15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поведения!</a:t>
            </a:r>
            <a:endParaRPr lang="ru-RU" sz="15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B6828-9D78-018F-ACC5-D5881C1A9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811501"/>
            <a:ext cx="4441743" cy="1563899"/>
          </a:xfrm>
        </p:spPr>
        <p:txBody>
          <a:bodyPr anchor="ctr">
            <a:normAutofit/>
          </a:bodyPr>
          <a:lstStyle/>
          <a:p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86841597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238</TotalTime>
  <Words>1199</Words>
  <Application>Microsoft Office PowerPoint</Application>
  <PresentationFormat>Широкоэкранный</PresentationFormat>
  <Paragraphs>89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Century Gothic</vt:lpstr>
      <vt:lpstr>Times New Roman</vt:lpstr>
      <vt:lpstr>Trebuchet MS</vt:lpstr>
      <vt:lpstr>Wingdings 3</vt:lpstr>
      <vt:lpstr>Аспект</vt:lpstr>
      <vt:lpstr>«Я бы в пекари пошел, пусть меня научат..»  Подготовка учащихся старших классов с аутизмом  к обучению в колледже.</vt:lpstr>
      <vt:lpstr>Обо  мне</vt:lpstr>
      <vt:lpstr>Учащиеся с аутизмом в школе</vt:lpstr>
      <vt:lpstr>ООП – особые образовательные потребности</vt:lpstr>
      <vt:lpstr>Учащиеся с ООП по ИПО (индивидуальная программа обучения)</vt:lpstr>
      <vt:lpstr>Колледж питания и сервиса  </vt:lpstr>
      <vt:lpstr>План работы</vt:lpstr>
      <vt:lpstr>Формат работы</vt:lpstr>
      <vt:lpstr>Пилотная группа </vt:lpstr>
      <vt:lpstr>Родители детей участников пилотной группы</vt:lpstr>
      <vt:lpstr>Старт работы февраль 2022г</vt:lpstr>
      <vt:lpstr>График и темы мастер классов</vt:lpstr>
      <vt:lpstr>Анализ работы февраль-май 2022</vt:lpstr>
      <vt:lpstr>Анализ работы </vt:lpstr>
      <vt:lpstr>Фото с мастер классов</vt:lpstr>
      <vt:lpstr>Какие были успехи у ребят в 2023 г?</vt:lpstr>
      <vt:lpstr>Планы на будущее</vt:lpstr>
      <vt:lpstr>Выводы </vt:lpstr>
      <vt:lpstr>Важно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«Я бы в пекари пошел, пусть меня научат..»  Подготовка учащихся старших классов с аутизмом к обучению в колледже.</dc:title>
  <dc:creator>Maulida Imanova</dc:creator>
  <cp:lastModifiedBy>Madina Imanova</cp:lastModifiedBy>
  <cp:revision>14</cp:revision>
  <dcterms:created xsi:type="dcterms:W3CDTF">2023-07-05T15:48:10Z</dcterms:created>
  <dcterms:modified xsi:type="dcterms:W3CDTF">2024-04-16T11:08:35Z</dcterms:modified>
</cp:coreProperties>
</file>