
<file path=[Content_Types].xml><?xml version="1.0" encoding="utf-8"?>
<Types xmlns="http://schemas.openxmlformats.org/package/2006/content-types">
  <Default Extension="jpeg" ContentType="image/jpeg"/>
  <Default Extension="jp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diagrams/data1.xml" ContentType="application/vnd.openxmlformats-officedocument.drawingml.diagramData+xml"/>
  <Override PartName="/ppt/diagrams/layout1.xml" ContentType="application/vnd.openxmlformats-officedocument.drawingml.diagramLayout+xml"/>
  <Override PartName="/ppt/diagrams/quickStyle1.xml" ContentType="application/vnd.openxmlformats-officedocument.drawingml.diagramStyle+xml"/>
  <Override PartName="/ppt/diagrams/colors1.xml" ContentType="application/vnd.openxmlformats-officedocument.drawingml.diagramColors+xml"/>
  <Override PartName="/ppt/diagrams/drawing1.xml" ContentType="application/vnd.ms-office.drawingml.diagramDrawing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9" r:id="rId2"/>
    <p:sldId id="321" r:id="rId3"/>
    <p:sldId id="260" r:id="rId4"/>
    <p:sldId id="325" r:id="rId5"/>
    <p:sldId id="262" r:id="rId6"/>
    <p:sldId id="330" r:id="rId7"/>
    <p:sldId id="264" r:id="rId8"/>
    <p:sldId id="326" r:id="rId9"/>
    <p:sldId id="329" r:id="rId10"/>
    <p:sldId id="327" r:id="rId11"/>
    <p:sldId id="328" r:id="rId12"/>
  </p:sldIdLst>
  <p:sldSz cx="12192000" cy="6858000"/>
  <p:notesSz cx="6858000" cy="9144000"/>
  <p:defaultTextStyle>
    <a:defPPr>
      <a:defRPr lang="ru-RU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4995" autoAdjust="0"/>
    <p:restoredTop sz="94660"/>
  </p:normalViewPr>
  <p:slideViewPr>
    <p:cSldViewPr snapToGrid="0">
      <p:cViewPr varScale="1">
        <p:scale>
          <a:sx n="82" d="100"/>
          <a:sy n="82" d="100"/>
        </p:scale>
        <p:origin x="720" y="82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presProps" Target="presProps.xml"/><Relationship Id="rId3" Type="http://schemas.openxmlformats.org/officeDocument/2006/relationships/slide" Target="slides/slide2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2" Type="http://schemas.openxmlformats.org/officeDocument/2006/relationships/slide" Target="slides/slide1.xml"/><Relationship Id="rId16" Type="http://schemas.openxmlformats.org/officeDocument/2006/relationships/tableStyles" Target="tableStyle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theme" Target="theme/theme1.xml"/><Relationship Id="rId10" Type="http://schemas.openxmlformats.org/officeDocument/2006/relationships/slide" Target="slides/slide9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viewProps" Target="viewProps.xml"/></Relationships>
</file>

<file path=ppt/diagrams/colors1.xml><?xml version="1.0" encoding="utf-8"?>
<dgm:colorsDef xmlns:dgm="http://schemas.openxmlformats.org/drawingml/2006/diagram" xmlns:a="http://schemas.openxmlformats.org/drawingml/2006/main" uniqueId="urn:microsoft.com/office/officeart/2005/8/colors/accent1_2">
  <dgm:title val=""/>
  <dgm:desc val=""/>
  <dgm:catLst>
    <dgm:cat type="accent1" pri="11200"/>
  </dgm:catLst>
  <dgm:styleLbl name="node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lignNode1">
    <dgm:fillClrLst meth="repeat">
      <a:schemeClr val="accent1"/>
    </dgm:fillClrLst>
    <dgm:linClrLst meth="repeat">
      <a:schemeClr val="accent1"/>
    </dgm:linClrLst>
    <dgm:effectClrLst/>
    <dgm:txLinClrLst/>
    <dgm:txFillClrLst/>
    <dgm:txEffectClrLst/>
  </dgm:styleLbl>
  <dgm:styleLbl name="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lnNode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vennNode1">
    <dgm:fillClrLst meth="repeat">
      <a:schemeClr val="accent1">
        <a:alpha val="50000"/>
      </a:schemeClr>
    </dgm:fillClrLst>
    <dgm:linClrLst meth="repeat">
      <a:schemeClr val="lt1"/>
    </dgm:linClrLst>
    <dgm:effectClrLst/>
    <dgm:txLinClrLst/>
    <dgm:txFillClrLst/>
    <dgm:txEffectClrLst/>
  </dgm:styleLbl>
  <dgm:styleLbl name="node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node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f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align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bgImgPlace1">
    <dgm:fillClrLst meth="repeat">
      <a:schemeClr val="accent1">
        <a:tint val="50000"/>
      </a:schemeClr>
    </dgm:fillClrLst>
    <dgm:linClrLst meth="repeat">
      <a:schemeClr val="lt1"/>
    </dgm:linClrLst>
    <dgm:effectClrLst/>
    <dgm:txLinClrLst/>
    <dgm:txFillClrLst meth="repeat">
      <a:schemeClr val="lt1"/>
    </dgm:txFillClrLst>
    <dgm:txEffectClrLst/>
  </dgm:styleLbl>
  <dgm:styleLbl name="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f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bgSib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/>
    <dgm:txEffectClrLst/>
  </dgm:styleLbl>
  <dgm:styleLbl name="sibTrans1D1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tx1"/>
    </dgm:txFillClrLst>
    <dgm:txEffectClrLst/>
  </dgm:styleLbl>
  <dgm:styleLbl name="callout">
    <dgm:fillClrLst meth="repeat">
      <a:schemeClr val="accent1"/>
    </dgm:fillClrLst>
    <dgm:linClrLst meth="repeat">
      <a:schemeClr val="accent1">
        <a:tint val="50000"/>
      </a:schemeClr>
    </dgm:linClrLst>
    <dgm:effectClrLst/>
    <dgm:txLinClrLst/>
    <dgm:txFillClrLst meth="repeat">
      <a:schemeClr val="tx1"/>
    </dgm:txFillClrLst>
    <dgm:txEffectClrLst/>
  </dgm:styleLbl>
  <dgm:styleLbl name="asst0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1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2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3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asst4">
    <dgm:fillClrLst meth="repeat">
      <a:schemeClr val="accent1"/>
    </dgm:fillClrLst>
    <dgm:linClrLst meth="repeat">
      <a:schemeClr val="lt1"/>
    </dgm:linClrLst>
    <dgm:effectClrLst/>
    <dgm:txLinClrLst/>
    <dgm:txFillClrLst/>
    <dgm:txEffectClrLst/>
  </dgm:styleLbl>
  <dgm:styleLbl name="parChTrans2D1">
    <dgm:fillClrLst meth="repeat">
      <a:schemeClr val="accent1">
        <a:tint val="60000"/>
      </a:schemeClr>
    </dgm:fillClrLst>
    <dgm:linClrLst meth="repeat">
      <a:schemeClr val="accent1">
        <a:tint val="60000"/>
      </a:schemeClr>
    </dgm:linClrLst>
    <dgm:effectClrLst/>
    <dgm:txLinClrLst/>
    <dgm:txFillClrLst meth="repeat">
      <a:schemeClr val="lt1"/>
    </dgm:txFillClrLst>
    <dgm:txEffectClrLst/>
  </dgm:styleLbl>
  <dgm:styleLbl name="parChTrans2D2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3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2D4">
    <dgm:fillClrLst meth="repeat">
      <a:schemeClr val="accent1"/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parChTrans1D1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2">
    <dgm:fillClrLst meth="repeat">
      <a:schemeClr val="accent1"/>
    </dgm:fillClrLst>
    <dgm:linClrLst meth="repeat">
      <a:schemeClr val="accent1">
        <a:shade val="60000"/>
      </a:schemeClr>
    </dgm:linClrLst>
    <dgm:effectClrLst/>
    <dgm:txLinClrLst/>
    <dgm:txFillClrLst meth="repeat">
      <a:schemeClr val="tx1"/>
    </dgm:txFillClrLst>
    <dgm:txEffectClrLst/>
  </dgm:styleLbl>
  <dgm:styleLbl name="parChTrans1D3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parChTrans1D4">
    <dgm:fillClrLst meth="repeat">
      <a:schemeClr val="accent1"/>
    </dgm:fillClrLst>
    <dgm:linClrLst meth="repeat">
      <a:schemeClr val="accent1">
        <a:shade val="80000"/>
      </a:schemeClr>
    </dgm:linClrLst>
    <dgm:effectClrLst/>
    <dgm:txLinClrLst/>
    <dgm:txFillClrLst meth="repeat">
      <a:schemeClr val="tx1"/>
    </dgm:txFillClrLst>
    <dgm:txEffectClrLst/>
  </dgm:styleLbl>
  <dgm:styleLbl name="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conF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align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trAlignAcc1">
    <dgm:fillClrLst meth="repeat">
      <a:schemeClr val="lt1">
        <a:alpha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Acc1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F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Align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solidBgAcc1">
    <dgm:fillClrLst meth="repeat">
      <a:schemeClr val="lt1"/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align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bgAccFollowNode1">
    <dgm:fillClrLst meth="repeat">
      <a:schemeClr val="accent1">
        <a:alpha val="90000"/>
        <a:tint val="40000"/>
      </a:schemeClr>
    </dgm:fillClrLst>
    <dgm:linClrLst meth="repeat">
      <a:schemeClr val="accent1">
        <a:alpha val="90000"/>
        <a:tint val="40000"/>
      </a:schemeClr>
    </dgm:linClrLst>
    <dgm:effectClrLst/>
    <dgm:txLinClrLst/>
    <dgm:txFillClrLst meth="repeat">
      <a:schemeClr val="dk1"/>
    </dgm:txFillClrLst>
    <dgm:txEffectClrLst/>
  </dgm:styleLbl>
  <dgm:styleLbl name="fgAcc0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2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3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fgAcc4">
    <dgm:fillClrLst meth="repeat">
      <a:schemeClr val="lt1">
        <a:alpha val="9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bgShp">
    <dgm:fillClrLst meth="repeat">
      <a:schemeClr val="accent1">
        <a:tint val="40000"/>
      </a:schemeClr>
    </dgm:fillClrLst>
    <dgm:linClrLst meth="repeat">
      <a:schemeClr val="accent1"/>
    </dgm:linClrLst>
    <dgm:effectClrLst/>
    <dgm:txLinClrLst/>
    <dgm:txFillClrLst meth="repeat">
      <a:schemeClr val="dk1"/>
    </dgm:txFillClrLst>
    <dgm:txEffectClrLst/>
  </dgm:styleLbl>
  <dgm:styleLbl name="dkBgShp">
    <dgm:fillClrLst meth="repeat">
      <a:schemeClr val="accent1">
        <a:shade val="8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trBgShp">
    <dgm:fillClrLst meth="repeat">
      <a:schemeClr val="accent1">
        <a:tint val="50000"/>
        <a:alpha val="40000"/>
      </a:schemeClr>
    </dgm:fillClrLst>
    <dgm:linClrLst meth="repeat">
      <a:schemeClr val="accent1"/>
    </dgm:linClrLst>
    <dgm:effectClrLst/>
    <dgm:txLinClrLst/>
    <dgm:txFillClrLst meth="repeat">
      <a:schemeClr val="lt1"/>
    </dgm:txFillClrLst>
    <dgm:txEffectClrLst/>
  </dgm:styleLbl>
  <dgm:styleLbl name="fgShp">
    <dgm:fillClrLst meth="repeat">
      <a:schemeClr val="accent1">
        <a:tint val="60000"/>
      </a:schemeClr>
    </dgm:fillClrLst>
    <dgm:linClrLst meth="repeat">
      <a:schemeClr val="lt1"/>
    </dgm:linClrLst>
    <dgm:effectClrLst/>
    <dgm:txLinClrLst/>
    <dgm:txFillClrLst meth="repeat">
      <a:schemeClr val="dk1"/>
    </dgm:txFillClrLst>
    <dgm:txEffectClrLst/>
  </dgm:styleLbl>
  <dgm:styleLbl name="revTx">
    <dgm:fillClrLst meth="repeat">
      <a:schemeClr val="lt1">
        <a:alpha val="0"/>
      </a:schemeClr>
    </dgm:fillClrLst>
    <dgm:linClrLst meth="repeat">
      <a:schemeClr val="dk1">
        <a:alpha val="0"/>
      </a:schemeClr>
    </dgm:linClrLst>
    <dgm:effectClrLst/>
    <dgm:txLinClrLst/>
    <dgm:txFillClrLst meth="repeat">
      <a:schemeClr val="tx1"/>
    </dgm:txFillClrLst>
    <dgm:txEffectClrLst/>
  </dgm:styleLbl>
</dgm:colorsDef>
</file>

<file path=ppt/diagrams/data1.xml><?xml version="1.0" encoding="utf-8"?>
<dgm:dataModel xmlns:dgm="http://schemas.openxmlformats.org/drawingml/2006/diagram" xmlns:a="http://schemas.openxmlformats.org/drawingml/2006/main">
  <dgm:ptLst>
    <dgm:pt modelId="{10007780-4CD3-4015-B697-3772BF11D89B}" type="doc">
      <dgm:prSet loTypeId="urn:microsoft.com/office/officeart/2005/8/layout/orgChart1" loCatId="hierarchy" qsTypeId="urn:microsoft.com/office/officeart/2005/8/quickstyle/simple1" qsCatId="simple" csTypeId="urn:microsoft.com/office/officeart/2005/8/colors/accent1_2" csCatId="accent1" phldr="1"/>
      <dgm:spPr/>
      <dgm:t>
        <a:bodyPr/>
        <a:lstStyle/>
        <a:p>
          <a:endParaRPr lang="ru-RU"/>
        </a:p>
      </dgm:t>
    </dgm:pt>
    <dgm:pt modelId="{EC0E808B-4B09-4329-A9F1-3AF2EC72DE3E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Ребенок с РАС</a:t>
          </a:r>
          <a:endParaRPr kumimoji="0" lang="es-ES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20B064CC-6123-4FB6-8C18-0FA3B178E8C0}" type="parTrans" cxnId="{2A3B8B40-3155-4B01-9EFF-E484F5D79493}">
      <dgm:prSet/>
      <dgm:spPr/>
      <dgm:t>
        <a:bodyPr/>
        <a:lstStyle/>
        <a:p>
          <a:endParaRPr lang="ru-RU"/>
        </a:p>
      </dgm:t>
    </dgm:pt>
    <dgm:pt modelId="{D8D81523-B0C4-4C00-AC7F-4EBBC85E8046}" type="sibTrans" cxnId="{2A3B8B40-3155-4B01-9EFF-E484F5D79493}">
      <dgm:prSet/>
      <dgm:spPr/>
      <dgm:t>
        <a:bodyPr/>
        <a:lstStyle/>
        <a:p>
          <a:endParaRPr lang="ru-RU"/>
        </a:p>
      </dgm:t>
    </dgm:pt>
    <dgm:pt modelId="{4FB908C8-0C70-4AA3-AFAB-0C91FD222D6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Предметники</a:t>
          </a:r>
          <a:endParaRPr kumimoji="0" lang="es-ES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64D4345D-161D-46BD-B5A7-41F002B2FA38}" type="parTrans" cxnId="{8DCF146B-3E9D-432A-939A-A3A1EB4A61F7}">
      <dgm:prSet/>
      <dgm:spPr/>
      <dgm:t>
        <a:bodyPr/>
        <a:lstStyle/>
        <a:p>
          <a:endParaRPr lang="ru-RU"/>
        </a:p>
      </dgm:t>
    </dgm:pt>
    <dgm:pt modelId="{453A987C-9E37-460A-9B56-02021A843A24}" type="sibTrans" cxnId="{8DCF146B-3E9D-432A-939A-A3A1EB4A61F7}">
      <dgm:prSet/>
      <dgm:spPr/>
      <dgm:t>
        <a:bodyPr/>
        <a:lstStyle/>
        <a:p>
          <a:endParaRPr lang="ru-RU"/>
        </a:p>
      </dgm:t>
    </dgm:pt>
    <dgm:pt modelId="{C460F410-B062-4BF7-A57F-EF063FEC761B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Учитель</a:t>
          </a:r>
        </a:p>
      </dgm:t>
    </dgm:pt>
    <dgm:pt modelId="{D089580A-BE74-44D9-8EAF-6D7349D4EFA4}" type="parTrans" cxnId="{FACA6054-68DB-4B9D-9A7B-CCE7BFDA4EDA}">
      <dgm:prSet/>
      <dgm:spPr/>
      <dgm:t>
        <a:bodyPr/>
        <a:lstStyle/>
        <a:p>
          <a:endParaRPr lang="ru-RU"/>
        </a:p>
      </dgm:t>
    </dgm:pt>
    <dgm:pt modelId="{ABF0BB8C-A81B-4749-86F1-5D5BB6D9B944}" type="sibTrans" cxnId="{FACA6054-68DB-4B9D-9A7B-CCE7BFDA4EDA}">
      <dgm:prSet/>
      <dgm:spPr/>
      <dgm:t>
        <a:bodyPr/>
        <a:lstStyle/>
        <a:p>
          <a:endParaRPr lang="ru-RU"/>
        </a:p>
      </dgm:t>
    </dgm:pt>
    <dgm:pt modelId="{335617E5-2E03-4F6C-909D-1FDA7C148F73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Тьютор</a:t>
          </a:r>
          <a:endParaRPr kumimoji="0" lang="es-ES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3C4C1BE9-738B-40DD-A524-6F87B240C08B}" type="parTrans" cxnId="{ACB8960B-B377-48A1-A1C6-C319BA12572B}">
      <dgm:prSet/>
      <dgm:spPr/>
      <dgm:t>
        <a:bodyPr/>
        <a:lstStyle/>
        <a:p>
          <a:endParaRPr lang="ru-RU"/>
        </a:p>
      </dgm:t>
    </dgm:pt>
    <dgm:pt modelId="{4834586E-86E3-46DE-8995-58B058AF4FF1}" type="sibTrans" cxnId="{ACB8960B-B377-48A1-A1C6-C319BA12572B}">
      <dgm:prSet/>
      <dgm:spPr/>
      <dgm:t>
        <a:bodyPr/>
        <a:lstStyle/>
        <a:p>
          <a:endParaRPr lang="ru-RU"/>
        </a:p>
      </dgm:t>
    </dgm:pt>
    <dgm:pt modelId="{F78E61EC-C0F1-4F66-BE04-58941A4B9A82}">
      <dgm:prSet/>
      <dgm:spPr/>
      <dgm:t>
        <a:bodyPr/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Логопед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s-ES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52AD4EF3-8282-4CA6-BFCC-DBD2EFB7DD02}" type="parTrans" cxnId="{F09FC52E-6576-4B68-8E1D-290FA1A8ABFC}">
      <dgm:prSet/>
      <dgm:spPr/>
      <dgm:t>
        <a:bodyPr/>
        <a:lstStyle/>
        <a:p>
          <a:endParaRPr lang="ru-RU"/>
        </a:p>
      </dgm:t>
    </dgm:pt>
    <dgm:pt modelId="{F93186DA-8C80-4345-B6ED-B4C1B4403823}" type="sibTrans" cxnId="{F09FC52E-6576-4B68-8E1D-290FA1A8ABFC}">
      <dgm:prSet/>
      <dgm:spPr/>
      <dgm:t>
        <a:bodyPr/>
        <a:lstStyle/>
        <a:p>
          <a:endParaRPr lang="ru-RU"/>
        </a:p>
      </dgm:t>
    </dgm:pt>
    <dgm:pt modelId="{D3B8F096-F279-41E4-A388-DFC2FB022FFD}">
      <dgm:prSet custT="1"/>
      <dgm:spPr/>
      <dgm:t>
        <a:bodyPr/>
        <a:lstStyle/>
        <a:p>
          <a:r>
            <a:rPr kumimoji="0" lang="ru-RU" sz="20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Дефектолог</a:t>
          </a:r>
          <a:endParaRPr lang="ru-RU" sz="20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gm:t>
    </dgm:pt>
    <dgm:pt modelId="{FBB1D91B-2AC2-4A24-8043-F1052A6B3CAB}" type="parTrans" cxnId="{FCC4903D-FDC0-467B-BE50-7E2DA03D7DEA}">
      <dgm:prSet/>
      <dgm:spPr/>
      <dgm:t>
        <a:bodyPr/>
        <a:lstStyle/>
        <a:p>
          <a:endParaRPr lang="ru-RU"/>
        </a:p>
      </dgm:t>
    </dgm:pt>
    <dgm:pt modelId="{9640F954-C57E-4E32-A927-70AE79D44E2F}" type="sibTrans" cxnId="{FCC4903D-FDC0-467B-BE50-7E2DA03D7DEA}">
      <dgm:prSet/>
      <dgm:spPr/>
      <dgm:t>
        <a:bodyPr/>
        <a:lstStyle/>
        <a:p>
          <a:endParaRPr lang="ru-RU"/>
        </a:p>
      </dgm:t>
    </dgm:pt>
    <dgm:pt modelId="{4E2D0E9C-BE00-433A-91FF-5D5D692A8CCB}">
      <dgm:prSet/>
      <dgm:spPr/>
      <dgm:t>
        <a:bodyPr/>
        <a:lstStyle/>
        <a:p>
          <a:pPr marR="0" rtl="0" eaLnBrk="1" fontAlgn="base" latinLnBrk="0" hangingPunct="1">
            <a:buClrTx/>
            <a:buSzTx/>
            <a:buFontTx/>
            <a:buNone/>
            <a:tabLst/>
          </a:pPr>
          <a:r>
            <a:rPr kumimoji="0" lang="ru-RU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Психолог</a:t>
          </a:r>
          <a:endParaRPr kumimoji="0" lang="es-ES" b="0" i="0" u="none" strike="noStrike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gm:t>
    </dgm:pt>
    <dgm:pt modelId="{EC61D063-A132-4992-B63B-9272D520BE3B}" type="sibTrans" cxnId="{CC18DC92-8C0B-4863-B2DF-23A55763024C}">
      <dgm:prSet/>
      <dgm:spPr/>
      <dgm:t>
        <a:bodyPr/>
        <a:lstStyle/>
        <a:p>
          <a:endParaRPr lang="ru-RU"/>
        </a:p>
      </dgm:t>
    </dgm:pt>
    <dgm:pt modelId="{32958B8D-9733-488A-8144-5307D65296CF}" type="parTrans" cxnId="{CC18DC92-8C0B-4863-B2DF-23A55763024C}">
      <dgm:prSet/>
      <dgm:spPr/>
      <dgm:t>
        <a:bodyPr/>
        <a:lstStyle/>
        <a:p>
          <a:endParaRPr lang="ru-RU"/>
        </a:p>
      </dgm:t>
    </dgm:pt>
    <dgm:pt modelId="{56818BB5-8760-46D8-9832-8BB3E50E83A6}" type="pres">
      <dgm:prSet presAssocID="{10007780-4CD3-4015-B697-3772BF11D89B}" presName="hierChild1" presStyleCnt="0">
        <dgm:presLayoutVars>
          <dgm:orgChart val="1"/>
          <dgm:chPref val="1"/>
          <dgm:dir/>
          <dgm:animOne val="branch"/>
          <dgm:animLvl val="lvl"/>
          <dgm:resizeHandles/>
        </dgm:presLayoutVars>
      </dgm:prSet>
      <dgm:spPr/>
    </dgm:pt>
    <dgm:pt modelId="{D691B42A-78EE-4699-B888-FA2798D6AF8F}" type="pres">
      <dgm:prSet presAssocID="{EC0E808B-4B09-4329-A9F1-3AF2EC72DE3E}" presName="hierRoot1" presStyleCnt="0">
        <dgm:presLayoutVars>
          <dgm:hierBranch/>
        </dgm:presLayoutVars>
      </dgm:prSet>
      <dgm:spPr/>
    </dgm:pt>
    <dgm:pt modelId="{F8D4CE5D-BC68-4A50-B9F6-755170692302}" type="pres">
      <dgm:prSet presAssocID="{EC0E808B-4B09-4329-A9F1-3AF2EC72DE3E}" presName="rootComposite1" presStyleCnt="0"/>
      <dgm:spPr/>
    </dgm:pt>
    <dgm:pt modelId="{6D5977FB-AFC0-449B-8F2C-C1B0090BF62B}" type="pres">
      <dgm:prSet presAssocID="{EC0E808B-4B09-4329-A9F1-3AF2EC72DE3E}" presName="rootText1" presStyleLbl="node0" presStyleIdx="0" presStyleCnt="2" custLinFactNeighborX="164" custLinFactNeighborY="-112">
        <dgm:presLayoutVars>
          <dgm:chPref val="3"/>
        </dgm:presLayoutVars>
      </dgm:prSet>
      <dgm:spPr/>
    </dgm:pt>
    <dgm:pt modelId="{6D33BD96-DED1-4E65-969A-847934B742D5}" type="pres">
      <dgm:prSet presAssocID="{EC0E808B-4B09-4329-A9F1-3AF2EC72DE3E}" presName="rootConnector1" presStyleLbl="node1" presStyleIdx="0" presStyleCnt="0"/>
      <dgm:spPr/>
    </dgm:pt>
    <dgm:pt modelId="{12701375-A170-4C88-ACAF-52DF4A3D96DC}" type="pres">
      <dgm:prSet presAssocID="{EC0E808B-4B09-4329-A9F1-3AF2EC72DE3E}" presName="hierChild2" presStyleCnt="0"/>
      <dgm:spPr/>
    </dgm:pt>
    <dgm:pt modelId="{18D993D3-5D9B-49A8-9D75-156CECEB8FCF}" type="pres">
      <dgm:prSet presAssocID="{64D4345D-161D-46BD-B5A7-41F002B2FA38}" presName="Name35" presStyleLbl="parChTrans1D2" presStyleIdx="0" presStyleCnt="5"/>
      <dgm:spPr/>
    </dgm:pt>
    <dgm:pt modelId="{016307B3-293E-48C7-A1EB-EE08C9815243}" type="pres">
      <dgm:prSet presAssocID="{4FB908C8-0C70-4AA3-AFAB-0C91FD222D63}" presName="hierRoot2" presStyleCnt="0">
        <dgm:presLayoutVars>
          <dgm:hierBranch/>
        </dgm:presLayoutVars>
      </dgm:prSet>
      <dgm:spPr/>
    </dgm:pt>
    <dgm:pt modelId="{1D7D071E-2782-4467-BB6D-7AA773D1B0E9}" type="pres">
      <dgm:prSet presAssocID="{4FB908C8-0C70-4AA3-AFAB-0C91FD222D63}" presName="rootComposite" presStyleCnt="0"/>
      <dgm:spPr/>
    </dgm:pt>
    <dgm:pt modelId="{0D39A20E-DB02-47D2-9532-9D10AAFCD66C}" type="pres">
      <dgm:prSet presAssocID="{4FB908C8-0C70-4AA3-AFAB-0C91FD222D63}" presName="rootText" presStyleLbl="node2" presStyleIdx="0" presStyleCnt="5">
        <dgm:presLayoutVars>
          <dgm:chPref val="3"/>
        </dgm:presLayoutVars>
      </dgm:prSet>
      <dgm:spPr/>
    </dgm:pt>
    <dgm:pt modelId="{96B587C3-CB10-4BBE-A86E-0FFD46809640}" type="pres">
      <dgm:prSet presAssocID="{4FB908C8-0C70-4AA3-AFAB-0C91FD222D63}" presName="rootConnector" presStyleLbl="node2" presStyleIdx="0" presStyleCnt="5"/>
      <dgm:spPr/>
    </dgm:pt>
    <dgm:pt modelId="{C779192B-C240-48BC-9686-67A4BE83EE01}" type="pres">
      <dgm:prSet presAssocID="{4FB908C8-0C70-4AA3-AFAB-0C91FD222D63}" presName="hierChild4" presStyleCnt="0"/>
      <dgm:spPr/>
    </dgm:pt>
    <dgm:pt modelId="{D8C9D7B3-1EAA-4705-9ECD-78EAB2F39599}" type="pres">
      <dgm:prSet presAssocID="{4FB908C8-0C70-4AA3-AFAB-0C91FD222D63}" presName="hierChild5" presStyleCnt="0"/>
      <dgm:spPr/>
    </dgm:pt>
    <dgm:pt modelId="{9811D9DB-C938-49E2-8DFB-CE1A7489E03E}" type="pres">
      <dgm:prSet presAssocID="{FBB1D91B-2AC2-4A24-8043-F1052A6B3CAB}" presName="Name35" presStyleLbl="parChTrans1D2" presStyleIdx="1" presStyleCnt="5"/>
      <dgm:spPr/>
    </dgm:pt>
    <dgm:pt modelId="{A5EC3026-16D3-4BDF-A64A-82ED06BC409C}" type="pres">
      <dgm:prSet presAssocID="{D3B8F096-F279-41E4-A388-DFC2FB022FFD}" presName="hierRoot2" presStyleCnt="0">
        <dgm:presLayoutVars>
          <dgm:hierBranch val="init"/>
        </dgm:presLayoutVars>
      </dgm:prSet>
      <dgm:spPr/>
    </dgm:pt>
    <dgm:pt modelId="{ED8D242C-5DAD-428B-A699-E2A1646728A6}" type="pres">
      <dgm:prSet presAssocID="{D3B8F096-F279-41E4-A388-DFC2FB022FFD}" presName="rootComposite" presStyleCnt="0"/>
      <dgm:spPr/>
    </dgm:pt>
    <dgm:pt modelId="{B89E061D-007B-4AFF-B701-0AE7B1619B80}" type="pres">
      <dgm:prSet presAssocID="{D3B8F096-F279-41E4-A388-DFC2FB022FFD}" presName="rootText" presStyleLbl="node2" presStyleIdx="1" presStyleCnt="5" custLinFactNeighborX="-2182" custLinFactNeighborY="34">
        <dgm:presLayoutVars>
          <dgm:chPref val="3"/>
        </dgm:presLayoutVars>
      </dgm:prSet>
      <dgm:spPr/>
    </dgm:pt>
    <dgm:pt modelId="{1F1DC1C6-6641-4B04-919C-ADD02FDB9DC7}" type="pres">
      <dgm:prSet presAssocID="{D3B8F096-F279-41E4-A388-DFC2FB022FFD}" presName="rootConnector" presStyleLbl="node2" presStyleIdx="1" presStyleCnt="5"/>
      <dgm:spPr/>
    </dgm:pt>
    <dgm:pt modelId="{7F4BED31-9880-4FB2-903A-B64907F637B0}" type="pres">
      <dgm:prSet presAssocID="{D3B8F096-F279-41E4-A388-DFC2FB022FFD}" presName="hierChild4" presStyleCnt="0"/>
      <dgm:spPr/>
    </dgm:pt>
    <dgm:pt modelId="{5D5C7292-9BD7-4625-899A-7A90BE7F609F}" type="pres">
      <dgm:prSet presAssocID="{D3B8F096-F279-41E4-A388-DFC2FB022FFD}" presName="hierChild5" presStyleCnt="0"/>
      <dgm:spPr/>
    </dgm:pt>
    <dgm:pt modelId="{B9C07A22-4C1D-47A9-8279-6BFB122F0E89}" type="pres">
      <dgm:prSet presAssocID="{D089580A-BE74-44D9-8EAF-6D7349D4EFA4}" presName="Name35" presStyleLbl="parChTrans1D2" presStyleIdx="2" presStyleCnt="5"/>
      <dgm:spPr/>
    </dgm:pt>
    <dgm:pt modelId="{3554D067-B17F-4C95-BF26-4C2A3DB4BDDB}" type="pres">
      <dgm:prSet presAssocID="{C460F410-B062-4BF7-A57F-EF063FEC761B}" presName="hierRoot2" presStyleCnt="0">
        <dgm:presLayoutVars>
          <dgm:hierBranch/>
        </dgm:presLayoutVars>
      </dgm:prSet>
      <dgm:spPr/>
    </dgm:pt>
    <dgm:pt modelId="{D63E1FE4-1163-4B48-A402-4D77807FC67E}" type="pres">
      <dgm:prSet presAssocID="{C460F410-B062-4BF7-A57F-EF063FEC761B}" presName="rootComposite" presStyleCnt="0"/>
      <dgm:spPr/>
    </dgm:pt>
    <dgm:pt modelId="{23BCE5D5-D0D1-4991-8105-2D0390DB7A5E}" type="pres">
      <dgm:prSet presAssocID="{C460F410-B062-4BF7-A57F-EF063FEC761B}" presName="rootText" presStyleLbl="node2" presStyleIdx="2" presStyleCnt="5" custLinFactNeighborX="592" custLinFactNeighborY="2492">
        <dgm:presLayoutVars>
          <dgm:chPref val="3"/>
        </dgm:presLayoutVars>
      </dgm:prSet>
      <dgm:spPr/>
    </dgm:pt>
    <dgm:pt modelId="{4738A17B-39DB-48EA-AC01-E46A30439D8F}" type="pres">
      <dgm:prSet presAssocID="{C460F410-B062-4BF7-A57F-EF063FEC761B}" presName="rootConnector" presStyleLbl="node2" presStyleIdx="2" presStyleCnt="5"/>
      <dgm:spPr/>
    </dgm:pt>
    <dgm:pt modelId="{3F526504-08C0-42C4-B78F-954646F0E43E}" type="pres">
      <dgm:prSet presAssocID="{C460F410-B062-4BF7-A57F-EF063FEC761B}" presName="hierChild4" presStyleCnt="0"/>
      <dgm:spPr/>
    </dgm:pt>
    <dgm:pt modelId="{21B7BD7C-921C-4BA4-B423-39C5072AA918}" type="pres">
      <dgm:prSet presAssocID="{C460F410-B062-4BF7-A57F-EF063FEC761B}" presName="hierChild5" presStyleCnt="0"/>
      <dgm:spPr/>
    </dgm:pt>
    <dgm:pt modelId="{00A574C6-0280-4BC6-B230-289D552CBB7E}" type="pres">
      <dgm:prSet presAssocID="{3C4C1BE9-738B-40DD-A524-6F87B240C08B}" presName="Name35" presStyleLbl="parChTrans1D2" presStyleIdx="3" presStyleCnt="5"/>
      <dgm:spPr/>
    </dgm:pt>
    <dgm:pt modelId="{C263C1C1-4F64-467E-8462-43EC75607354}" type="pres">
      <dgm:prSet presAssocID="{335617E5-2E03-4F6C-909D-1FDA7C148F73}" presName="hierRoot2" presStyleCnt="0">
        <dgm:presLayoutVars>
          <dgm:hierBranch/>
        </dgm:presLayoutVars>
      </dgm:prSet>
      <dgm:spPr/>
    </dgm:pt>
    <dgm:pt modelId="{4CE144E2-BA9B-4325-A3C9-89957AB1C824}" type="pres">
      <dgm:prSet presAssocID="{335617E5-2E03-4F6C-909D-1FDA7C148F73}" presName="rootComposite" presStyleCnt="0"/>
      <dgm:spPr/>
    </dgm:pt>
    <dgm:pt modelId="{6969CDD4-7710-47AF-8D39-35CF45395F7E}" type="pres">
      <dgm:prSet presAssocID="{335617E5-2E03-4F6C-909D-1FDA7C148F73}" presName="rootText" presStyleLbl="node2" presStyleIdx="3" presStyleCnt="5" custLinFactY="-43402" custLinFactNeighborX="7990" custLinFactNeighborY="-100000">
        <dgm:presLayoutVars>
          <dgm:chPref val="3"/>
        </dgm:presLayoutVars>
      </dgm:prSet>
      <dgm:spPr/>
    </dgm:pt>
    <dgm:pt modelId="{7ECBCD66-FE93-4F7D-B54A-7EE9F5195FB1}" type="pres">
      <dgm:prSet presAssocID="{335617E5-2E03-4F6C-909D-1FDA7C148F73}" presName="rootConnector" presStyleLbl="node2" presStyleIdx="3" presStyleCnt="5"/>
      <dgm:spPr/>
    </dgm:pt>
    <dgm:pt modelId="{2575BE53-A943-4B0A-B9FE-2E1F1B17AC86}" type="pres">
      <dgm:prSet presAssocID="{335617E5-2E03-4F6C-909D-1FDA7C148F73}" presName="hierChild4" presStyleCnt="0"/>
      <dgm:spPr/>
    </dgm:pt>
    <dgm:pt modelId="{D8F05C0E-1F44-4A85-9D80-562C78660D6D}" type="pres">
      <dgm:prSet presAssocID="{335617E5-2E03-4F6C-909D-1FDA7C148F73}" presName="hierChild5" presStyleCnt="0"/>
      <dgm:spPr/>
    </dgm:pt>
    <dgm:pt modelId="{8B3FD8E2-08A2-4107-8556-E8DD04298211}" type="pres">
      <dgm:prSet presAssocID="{52AD4EF3-8282-4CA6-BFCC-DBD2EFB7DD02}" presName="Name35" presStyleLbl="parChTrans1D2" presStyleIdx="4" presStyleCnt="5"/>
      <dgm:spPr/>
    </dgm:pt>
    <dgm:pt modelId="{00937CB6-CE72-472C-BFC9-843AEF3916A4}" type="pres">
      <dgm:prSet presAssocID="{F78E61EC-C0F1-4F66-BE04-58941A4B9A82}" presName="hierRoot2" presStyleCnt="0">
        <dgm:presLayoutVars>
          <dgm:hierBranch/>
        </dgm:presLayoutVars>
      </dgm:prSet>
      <dgm:spPr/>
    </dgm:pt>
    <dgm:pt modelId="{9F661331-5445-414C-BE79-FA18D0509871}" type="pres">
      <dgm:prSet presAssocID="{F78E61EC-C0F1-4F66-BE04-58941A4B9A82}" presName="rootComposite" presStyleCnt="0"/>
      <dgm:spPr/>
    </dgm:pt>
    <dgm:pt modelId="{6DCA1E6A-DC42-4FCD-93F3-58E30E275032}" type="pres">
      <dgm:prSet presAssocID="{F78E61EC-C0F1-4F66-BE04-58941A4B9A82}" presName="rootText" presStyleLbl="node2" presStyleIdx="4" presStyleCnt="5">
        <dgm:presLayoutVars>
          <dgm:chPref val="3"/>
        </dgm:presLayoutVars>
      </dgm:prSet>
      <dgm:spPr/>
    </dgm:pt>
    <dgm:pt modelId="{3F3EC2AC-7E2B-41E4-80FD-CF42260B63D7}" type="pres">
      <dgm:prSet presAssocID="{F78E61EC-C0F1-4F66-BE04-58941A4B9A82}" presName="rootConnector" presStyleLbl="node2" presStyleIdx="4" presStyleCnt="5"/>
      <dgm:spPr/>
    </dgm:pt>
    <dgm:pt modelId="{EA7B639B-D56D-4718-BD1E-106FA7D4D07E}" type="pres">
      <dgm:prSet presAssocID="{F78E61EC-C0F1-4F66-BE04-58941A4B9A82}" presName="hierChild4" presStyleCnt="0"/>
      <dgm:spPr/>
    </dgm:pt>
    <dgm:pt modelId="{C1D2C2F8-AFFA-4859-99EF-35A596FE3E19}" type="pres">
      <dgm:prSet presAssocID="{F78E61EC-C0F1-4F66-BE04-58941A4B9A82}" presName="hierChild5" presStyleCnt="0"/>
      <dgm:spPr/>
    </dgm:pt>
    <dgm:pt modelId="{A5B1E50F-7084-4E70-BEED-29DAE947C251}" type="pres">
      <dgm:prSet presAssocID="{EC0E808B-4B09-4329-A9F1-3AF2EC72DE3E}" presName="hierChild3" presStyleCnt="0"/>
      <dgm:spPr/>
    </dgm:pt>
    <dgm:pt modelId="{EC61A8CE-105E-4792-BB03-C3889D1602CF}" type="pres">
      <dgm:prSet presAssocID="{4E2D0E9C-BE00-433A-91FF-5D5D692A8CCB}" presName="hierRoot1" presStyleCnt="0">
        <dgm:presLayoutVars>
          <dgm:hierBranch val="init"/>
        </dgm:presLayoutVars>
      </dgm:prSet>
      <dgm:spPr/>
    </dgm:pt>
    <dgm:pt modelId="{493A82B7-E42E-4D64-8AC6-95949D38236C}" type="pres">
      <dgm:prSet presAssocID="{4E2D0E9C-BE00-433A-91FF-5D5D692A8CCB}" presName="rootComposite1" presStyleCnt="0"/>
      <dgm:spPr/>
    </dgm:pt>
    <dgm:pt modelId="{C16344B3-3080-441E-AA52-BA49CD65FB41}" type="pres">
      <dgm:prSet presAssocID="{4E2D0E9C-BE00-433A-91FF-5D5D692A8CCB}" presName="rootText1" presStyleLbl="node0" presStyleIdx="1" presStyleCnt="2" custLinFactY="48041" custLinFactNeighborX="7248" custLinFactNeighborY="100000">
        <dgm:presLayoutVars>
          <dgm:chPref val="3"/>
        </dgm:presLayoutVars>
      </dgm:prSet>
      <dgm:spPr/>
    </dgm:pt>
    <dgm:pt modelId="{C0CA20A4-E038-41C4-B649-739103304BDC}" type="pres">
      <dgm:prSet presAssocID="{4E2D0E9C-BE00-433A-91FF-5D5D692A8CCB}" presName="rootConnector1" presStyleLbl="node1" presStyleIdx="0" presStyleCnt="0"/>
      <dgm:spPr/>
    </dgm:pt>
    <dgm:pt modelId="{279B507E-7088-4875-AE61-B64A2ABE6885}" type="pres">
      <dgm:prSet presAssocID="{4E2D0E9C-BE00-433A-91FF-5D5D692A8CCB}" presName="hierChild2" presStyleCnt="0"/>
      <dgm:spPr/>
    </dgm:pt>
    <dgm:pt modelId="{0DE34C9B-0380-4338-A51B-BD0206065981}" type="pres">
      <dgm:prSet presAssocID="{4E2D0E9C-BE00-433A-91FF-5D5D692A8CCB}" presName="hierChild3" presStyleCnt="0"/>
      <dgm:spPr/>
    </dgm:pt>
  </dgm:ptLst>
  <dgm:cxnLst>
    <dgm:cxn modelId="{ACB8960B-B377-48A1-A1C6-C319BA12572B}" srcId="{EC0E808B-4B09-4329-A9F1-3AF2EC72DE3E}" destId="{335617E5-2E03-4F6C-909D-1FDA7C148F73}" srcOrd="3" destOrd="0" parTransId="{3C4C1BE9-738B-40DD-A524-6F87B240C08B}" sibTransId="{4834586E-86E3-46DE-8995-58B058AF4FF1}"/>
    <dgm:cxn modelId="{A3F48013-B540-49BD-8A5B-E18210085B85}" type="presOf" srcId="{335617E5-2E03-4F6C-909D-1FDA7C148F73}" destId="{6969CDD4-7710-47AF-8D39-35CF45395F7E}" srcOrd="0" destOrd="0" presId="urn:microsoft.com/office/officeart/2005/8/layout/orgChart1"/>
    <dgm:cxn modelId="{B9E13E1A-8EB0-4048-9782-035875A9C39B}" type="presOf" srcId="{D089580A-BE74-44D9-8EAF-6D7349D4EFA4}" destId="{B9C07A22-4C1D-47A9-8279-6BFB122F0E89}" srcOrd="0" destOrd="0" presId="urn:microsoft.com/office/officeart/2005/8/layout/orgChart1"/>
    <dgm:cxn modelId="{63960823-36BC-4D46-B76E-8A941EADB4BD}" type="presOf" srcId="{EC0E808B-4B09-4329-A9F1-3AF2EC72DE3E}" destId="{6D5977FB-AFC0-449B-8F2C-C1B0090BF62B}" srcOrd="0" destOrd="0" presId="urn:microsoft.com/office/officeart/2005/8/layout/orgChart1"/>
    <dgm:cxn modelId="{64A03527-A150-4D3C-B0DF-10538A2064ED}" type="presOf" srcId="{C460F410-B062-4BF7-A57F-EF063FEC761B}" destId="{23BCE5D5-D0D1-4991-8105-2D0390DB7A5E}" srcOrd="0" destOrd="0" presId="urn:microsoft.com/office/officeart/2005/8/layout/orgChart1"/>
    <dgm:cxn modelId="{F09FC52E-6576-4B68-8E1D-290FA1A8ABFC}" srcId="{EC0E808B-4B09-4329-A9F1-3AF2EC72DE3E}" destId="{F78E61EC-C0F1-4F66-BE04-58941A4B9A82}" srcOrd="4" destOrd="0" parTransId="{52AD4EF3-8282-4CA6-BFCC-DBD2EFB7DD02}" sibTransId="{F93186DA-8C80-4345-B6ED-B4C1B4403823}"/>
    <dgm:cxn modelId="{77290E2F-813E-4C69-8867-06610EDEFD10}" type="presOf" srcId="{4FB908C8-0C70-4AA3-AFAB-0C91FD222D63}" destId="{0D39A20E-DB02-47D2-9532-9D10AAFCD66C}" srcOrd="0" destOrd="0" presId="urn:microsoft.com/office/officeart/2005/8/layout/orgChart1"/>
    <dgm:cxn modelId="{FCC4903D-FDC0-467B-BE50-7E2DA03D7DEA}" srcId="{EC0E808B-4B09-4329-A9F1-3AF2EC72DE3E}" destId="{D3B8F096-F279-41E4-A388-DFC2FB022FFD}" srcOrd="1" destOrd="0" parTransId="{FBB1D91B-2AC2-4A24-8043-F1052A6B3CAB}" sibTransId="{9640F954-C57E-4E32-A927-70AE79D44E2F}"/>
    <dgm:cxn modelId="{2A3B8B40-3155-4B01-9EFF-E484F5D79493}" srcId="{10007780-4CD3-4015-B697-3772BF11D89B}" destId="{EC0E808B-4B09-4329-A9F1-3AF2EC72DE3E}" srcOrd="0" destOrd="0" parTransId="{20B064CC-6123-4FB6-8C18-0FA3B178E8C0}" sibTransId="{D8D81523-B0C4-4C00-AC7F-4EBBC85E8046}"/>
    <dgm:cxn modelId="{6C91A540-B305-4A2E-9CEB-F029DB031B78}" type="presOf" srcId="{4FB908C8-0C70-4AA3-AFAB-0C91FD222D63}" destId="{96B587C3-CB10-4BBE-A86E-0FFD46809640}" srcOrd="1" destOrd="0" presId="urn:microsoft.com/office/officeart/2005/8/layout/orgChart1"/>
    <dgm:cxn modelId="{44D4E244-C411-4F10-8976-7290C32800DE}" type="presOf" srcId="{335617E5-2E03-4F6C-909D-1FDA7C148F73}" destId="{7ECBCD66-FE93-4F7D-B54A-7EE9F5195FB1}" srcOrd="1" destOrd="0" presId="urn:microsoft.com/office/officeart/2005/8/layout/orgChart1"/>
    <dgm:cxn modelId="{0561D648-9D49-473E-AD32-F730ABDB4008}" type="presOf" srcId="{D3B8F096-F279-41E4-A388-DFC2FB022FFD}" destId="{1F1DC1C6-6641-4B04-919C-ADD02FDB9DC7}" srcOrd="1" destOrd="0" presId="urn:microsoft.com/office/officeart/2005/8/layout/orgChart1"/>
    <dgm:cxn modelId="{7066F368-C3AC-439C-97E5-C01EA986E3CF}" type="presOf" srcId="{52AD4EF3-8282-4CA6-BFCC-DBD2EFB7DD02}" destId="{8B3FD8E2-08A2-4107-8556-E8DD04298211}" srcOrd="0" destOrd="0" presId="urn:microsoft.com/office/officeart/2005/8/layout/orgChart1"/>
    <dgm:cxn modelId="{8DCF146B-3E9D-432A-939A-A3A1EB4A61F7}" srcId="{EC0E808B-4B09-4329-A9F1-3AF2EC72DE3E}" destId="{4FB908C8-0C70-4AA3-AFAB-0C91FD222D63}" srcOrd="0" destOrd="0" parTransId="{64D4345D-161D-46BD-B5A7-41F002B2FA38}" sibTransId="{453A987C-9E37-460A-9B56-02021A843A24}"/>
    <dgm:cxn modelId="{1587FC6E-5FE8-4145-9AD0-FC71D817FE4A}" type="presOf" srcId="{D3B8F096-F279-41E4-A388-DFC2FB022FFD}" destId="{B89E061D-007B-4AFF-B701-0AE7B1619B80}" srcOrd="0" destOrd="0" presId="urn:microsoft.com/office/officeart/2005/8/layout/orgChart1"/>
    <dgm:cxn modelId="{FBFF1B52-62F1-42B8-A703-8684B8903145}" type="presOf" srcId="{FBB1D91B-2AC2-4A24-8043-F1052A6B3CAB}" destId="{9811D9DB-C938-49E2-8DFB-CE1A7489E03E}" srcOrd="0" destOrd="0" presId="urn:microsoft.com/office/officeart/2005/8/layout/orgChart1"/>
    <dgm:cxn modelId="{FACA6054-68DB-4B9D-9A7B-CCE7BFDA4EDA}" srcId="{EC0E808B-4B09-4329-A9F1-3AF2EC72DE3E}" destId="{C460F410-B062-4BF7-A57F-EF063FEC761B}" srcOrd="2" destOrd="0" parTransId="{D089580A-BE74-44D9-8EAF-6D7349D4EFA4}" sibTransId="{ABF0BB8C-A81B-4749-86F1-5D5BB6D9B944}"/>
    <dgm:cxn modelId="{90395054-8B15-4AD0-8969-45F9F57B6191}" type="presOf" srcId="{64D4345D-161D-46BD-B5A7-41F002B2FA38}" destId="{18D993D3-5D9B-49A8-9D75-156CECEB8FCF}" srcOrd="0" destOrd="0" presId="urn:microsoft.com/office/officeart/2005/8/layout/orgChart1"/>
    <dgm:cxn modelId="{3E82C357-44A1-474D-8D07-C38A20F9A634}" type="presOf" srcId="{4E2D0E9C-BE00-433A-91FF-5D5D692A8CCB}" destId="{C0CA20A4-E038-41C4-B649-739103304BDC}" srcOrd="1" destOrd="0" presId="urn:microsoft.com/office/officeart/2005/8/layout/orgChart1"/>
    <dgm:cxn modelId="{AEED997E-6695-4370-99DB-65EBAC25AA8E}" type="presOf" srcId="{3C4C1BE9-738B-40DD-A524-6F87B240C08B}" destId="{00A574C6-0280-4BC6-B230-289D552CBB7E}" srcOrd="0" destOrd="0" presId="urn:microsoft.com/office/officeart/2005/8/layout/orgChart1"/>
    <dgm:cxn modelId="{CC18DC92-8C0B-4863-B2DF-23A55763024C}" srcId="{10007780-4CD3-4015-B697-3772BF11D89B}" destId="{4E2D0E9C-BE00-433A-91FF-5D5D692A8CCB}" srcOrd="1" destOrd="0" parTransId="{32958B8D-9733-488A-8144-5307D65296CF}" sibTransId="{EC61D063-A132-4992-B63B-9272D520BE3B}"/>
    <dgm:cxn modelId="{1AD6B299-3F2C-434C-B825-7598E72D7B74}" type="presOf" srcId="{EC0E808B-4B09-4329-A9F1-3AF2EC72DE3E}" destId="{6D33BD96-DED1-4E65-969A-847934B742D5}" srcOrd="1" destOrd="0" presId="urn:microsoft.com/office/officeart/2005/8/layout/orgChart1"/>
    <dgm:cxn modelId="{B50CB09E-CED8-4EC4-A587-A60F508ADAAA}" type="presOf" srcId="{F78E61EC-C0F1-4F66-BE04-58941A4B9A82}" destId="{6DCA1E6A-DC42-4FCD-93F3-58E30E275032}" srcOrd="0" destOrd="0" presId="urn:microsoft.com/office/officeart/2005/8/layout/orgChart1"/>
    <dgm:cxn modelId="{D985DAC7-329E-441B-9A9A-2B09995FC75B}" type="presOf" srcId="{C460F410-B062-4BF7-A57F-EF063FEC761B}" destId="{4738A17B-39DB-48EA-AC01-E46A30439D8F}" srcOrd="1" destOrd="0" presId="urn:microsoft.com/office/officeart/2005/8/layout/orgChart1"/>
    <dgm:cxn modelId="{4A279BD8-5926-49E9-A3A9-B9592E4929EF}" type="presOf" srcId="{F78E61EC-C0F1-4F66-BE04-58941A4B9A82}" destId="{3F3EC2AC-7E2B-41E4-80FD-CF42260B63D7}" srcOrd="1" destOrd="0" presId="urn:microsoft.com/office/officeart/2005/8/layout/orgChart1"/>
    <dgm:cxn modelId="{C6306DD9-0AEB-4AE0-95E6-560517D8832A}" type="presOf" srcId="{10007780-4CD3-4015-B697-3772BF11D89B}" destId="{56818BB5-8760-46D8-9832-8BB3E50E83A6}" srcOrd="0" destOrd="0" presId="urn:microsoft.com/office/officeart/2005/8/layout/orgChart1"/>
    <dgm:cxn modelId="{71D31ADA-4377-4654-9155-0EF82D38548E}" type="presOf" srcId="{4E2D0E9C-BE00-433A-91FF-5D5D692A8CCB}" destId="{C16344B3-3080-441E-AA52-BA49CD65FB41}" srcOrd="0" destOrd="0" presId="urn:microsoft.com/office/officeart/2005/8/layout/orgChart1"/>
    <dgm:cxn modelId="{9CF134BA-73D6-405A-AA16-486B8C51B0BD}" type="presParOf" srcId="{56818BB5-8760-46D8-9832-8BB3E50E83A6}" destId="{D691B42A-78EE-4699-B888-FA2798D6AF8F}" srcOrd="0" destOrd="0" presId="urn:microsoft.com/office/officeart/2005/8/layout/orgChart1"/>
    <dgm:cxn modelId="{1CFDE22E-8829-4E8F-8839-12FF954A7315}" type="presParOf" srcId="{D691B42A-78EE-4699-B888-FA2798D6AF8F}" destId="{F8D4CE5D-BC68-4A50-B9F6-755170692302}" srcOrd="0" destOrd="0" presId="urn:microsoft.com/office/officeart/2005/8/layout/orgChart1"/>
    <dgm:cxn modelId="{A9B2908C-B698-4FD8-A710-74DA5DADBCF2}" type="presParOf" srcId="{F8D4CE5D-BC68-4A50-B9F6-755170692302}" destId="{6D5977FB-AFC0-449B-8F2C-C1B0090BF62B}" srcOrd="0" destOrd="0" presId="urn:microsoft.com/office/officeart/2005/8/layout/orgChart1"/>
    <dgm:cxn modelId="{0C4B26C2-2AA6-41D4-AD55-C1314CFF39B9}" type="presParOf" srcId="{F8D4CE5D-BC68-4A50-B9F6-755170692302}" destId="{6D33BD96-DED1-4E65-969A-847934B742D5}" srcOrd="1" destOrd="0" presId="urn:microsoft.com/office/officeart/2005/8/layout/orgChart1"/>
    <dgm:cxn modelId="{1B4E2C7D-03A2-44E9-BD41-6442033E2577}" type="presParOf" srcId="{D691B42A-78EE-4699-B888-FA2798D6AF8F}" destId="{12701375-A170-4C88-ACAF-52DF4A3D96DC}" srcOrd="1" destOrd="0" presId="urn:microsoft.com/office/officeart/2005/8/layout/orgChart1"/>
    <dgm:cxn modelId="{04AAC21A-A0B6-412F-B2F8-B7D0AB42F1BD}" type="presParOf" srcId="{12701375-A170-4C88-ACAF-52DF4A3D96DC}" destId="{18D993D3-5D9B-49A8-9D75-156CECEB8FCF}" srcOrd="0" destOrd="0" presId="urn:microsoft.com/office/officeart/2005/8/layout/orgChart1"/>
    <dgm:cxn modelId="{D5A74E3C-F8C9-4A28-82F7-607685238EAC}" type="presParOf" srcId="{12701375-A170-4C88-ACAF-52DF4A3D96DC}" destId="{016307B3-293E-48C7-A1EB-EE08C9815243}" srcOrd="1" destOrd="0" presId="urn:microsoft.com/office/officeart/2005/8/layout/orgChart1"/>
    <dgm:cxn modelId="{16CA35E4-F918-4541-865E-9A7A24A748BA}" type="presParOf" srcId="{016307B3-293E-48C7-A1EB-EE08C9815243}" destId="{1D7D071E-2782-4467-BB6D-7AA773D1B0E9}" srcOrd="0" destOrd="0" presId="urn:microsoft.com/office/officeart/2005/8/layout/orgChart1"/>
    <dgm:cxn modelId="{7EDF1017-5A43-46CA-8479-AF4B12CFBD6B}" type="presParOf" srcId="{1D7D071E-2782-4467-BB6D-7AA773D1B0E9}" destId="{0D39A20E-DB02-47D2-9532-9D10AAFCD66C}" srcOrd="0" destOrd="0" presId="urn:microsoft.com/office/officeart/2005/8/layout/orgChart1"/>
    <dgm:cxn modelId="{3E92AC7C-D7BE-4159-BA71-83B67D18E331}" type="presParOf" srcId="{1D7D071E-2782-4467-BB6D-7AA773D1B0E9}" destId="{96B587C3-CB10-4BBE-A86E-0FFD46809640}" srcOrd="1" destOrd="0" presId="urn:microsoft.com/office/officeart/2005/8/layout/orgChart1"/>
    <dgm:cxn modelId="{6BC7134F-BF56-47FD-928A-8E8FAD19C9C5}" type="presParOf" srcId="{016307B3-293E-48C7-A1EB-EE08C9815243}" destId="{C779192B-C240-48BC-9686-67A4BE83EE01}" srcOrd="1" destOrd="0" presId="urn:microsoft.com/office/officeart/2005/8/layout/orgChart1"/>
    <dgm:cxn modelId="{D9D6A3D4-0E8F-4A57-9780-980B0732F3B8}" type="presParOf" srcId="{016307B3-293E-48C7-A1EB-EE08C9815243}" destId="{D8C9D7B3-1EAA-4705-9ECD-78EAB2F39599}" srcOrd="2" destOrd="0" presId="urn:microsoft.com/office/officeart/2005/8/layout/orgChart1"/>
    <dgm:cxn modelId="{E1F1A0A2-9CAA-45D9-9E0F-398AF2170322}" type="presParOf" srcId="{12701375-A170-4C88-ACAF-52DF4A3D96DC}" destId="{9811D9DB-C938-49E2-8DFB-CE1A7489E03E}" srcOrd="2" destOrd="0" presId="urn:microsoft.com/office/officeart/2005/8/layout/orgChart1"/>
    <dgm:cxn modelId="{25E71340-388B-4A99-863D-1C224452D71B}" type="presParOf" srcId="{12701375-A170-4C88-ACAF-52DF4A3D96DC}" destId="{A5EC3026-16D3-4BDF-A64A-82ED06BC409C}" srcOrd="3" destOrd="0" presId="urn:microsoft.com/office/officeart/2005/8/layout/orgChart1"/>
    <dgm:cxn modelId="{735D0632-E986-4159-914D-FABF2B0244FC}" type="presParOf" srcId="{A5EC3026-16D3-4BDF-A64A-82ED06BC409C}" destId="{ED8D242C-5DAD-428B-A699-E2A1646728A6}" srcOrd="0" destOrd="0" presId="urn:microsoft.com/office/officeart/2005/8/layout/orgChart1"/>
    <dgm:cxn modelId="{BF536825-B5C0-4392-875C-5228FA538C1F}" type="presParOf" srcId="{ED8D242C-5DAD-428B-A699-E2A1646728A6}" destId="{B89E061D-007B-4AFF-B701-0AE7B1619B80}" srcOrd="0" destOrd="0" presId="urn:microsoft.com/office/officeart/2005/8/layout/orgChart1"/>
    <dgm:cxn modelId="{9F90A7A4-CD34-4F04-82D8-CBD6E559C568}" type="presParOf" srcId="{ED8D242C-5DAD-428B-A699-E2A1646728A6}" destId="{1F1DC1C6-6641-4B04-919C-ADD02FDB9DC7}" srcOrd="1" destOrd="0" presId="urn:microsoft.com/office/officeart/2005/8/layout/orgChart1"/>
    <dgm:cxn modelId="{D284D582-D4D0-4678-B399-98F9F874CBA8}" type="presParOf" srcId="{A5EC3026-16D3-4BDF-A64A-82ED06BC409C}" destId="{7F4BED31-9880-4FB2-903A-B64907F637B0}" srcOrd="1" destOrd="0" presId="urn:microsoft.com/office/officeart/2005/8/layout/orgChart1"/>
    <dgm:cxn modelId="{A0FC2771-629E-4762-99B2-E16C259EDC72}" type="presParOf" srcId="{A5EC3026-16D3-4BDF-A64A-82ED06BC409C}" destId="{5D5C7292-9BD7-4625-899A-7A90BE7F609F}" srcOrd="2" destOrd="0" presId="urn:microsoft.com/office/officeart/2005/8/layout/orgChart1"/>
    <dgm:cxn modelId="{AC09552C-F887-4F8E-A2AD-F1530580759E}" type="presParOf" srcId="{12701375-A170-4C88-ACAF-52DF4A3D96DC}" destId="{B9C07A22-4C1D-47A9-8279-6BFB122F0E89}" srcOrd="4" destOrd="0" presId="urn:microsoft.com/office/officeart/2005/8/layout/orgChart1"/>
    <dgm:cxn modelId="{3E79EB22-98AE-4C06-80A6-7118D2CF814A}" type="presParOf" srcId="{12701375-A170-4C88-ACAF-52DF4A3D96DC}" destId="{3554D067-B17F-4C95-BF26-4C2A3DB4BDDB}" srcOrd="5" destOrd="0" presId="urn:microsoft.com/office/officeart/2005/8/layout/orgChart1"/>
    <dgm:cxn modelId="{E0793C72-08E5-4332-84D0-D30E49AB50FE}" type="presParOf" srcId="{3554D067-B17F-4C95-BF26-4C2A3DB4BDDB}" destId="{D63E1FE4-1163-4B48-A402-4D77807FC67E}" srcOrd="0" destOrd="0" presId="urn:microsoft.com/office/officeart/2005/8/layout/orgChart1"/>
    <dgm:cxn modelId="{FE276C18-5314-404F-8706-474EE11D64BE}" type="presParOf" srcId="{D63E1FE4-1163-4B48-A402-4D77807FC67E}" destId="{23BCE5D5-D0D1-4991-8105-2D0390DB7A5E}" srcOrd="0" destOrd="0" presId="urn:microsoft.com/office/officeart/2005/8/layout/orgChart1"/>
    <dgm:cxn modelId="{28119DAD-A082-47EE-B866-C90D5D5818D8}" type="presParOf" srcId="{D63E1FE4-1163-4B48-A402-4D77807FC67E}" destId="{4738A17B-39DB-48EA-AC01-E46A30439D8F}" srcOrd="1" destOrd="0" presId="urn:microsoft.com/office/officeart/2005/8/layout/orgChart1"/>
    <dgm:cxn modelId="{1B039BF2-4262-4002-AAD2-7D7B894B9D9F}" type="presParOf" srcId="{3554D067-B17F-4C95-BF26-4C2A3DB4BDDB}" destId="{3F526504-08C0-42C4-B78F-954646F0E43E}" srcOrd="1" destOrd="0" presId="urn:microsoft.com/office/officeart/2005/8/layout/orgChart1"/>
    <dgm:cxn modelId="{0FBEE6ED-9794-4579-8D81-1C0EE96F9E4B}" type="presParOf" srcId="{3554D067-B17F-4C95-BF26-4C2A3DB4BDDB}" destId="{21B7BD7C-921C-4BA4-B423-39C5072AA918}" srcOrd="2" destOrd="0" presId="urn:microsoft.com/office/officeart/2005/8/layout/orgChart1"/>
    <dgm:cxn modelId="{7B50DFD4-B718-42A4-B6FE-C929BA8098C9}" type="presParOf" srcId="{12701375-A170-4C88-ACAF-52DF4A3D96DC}" destId="{00A574C6-0280-4BC6-B230-289D552CBB7E}" srcOrd="6" destOrd="0" presId="urn:microsoft.com/office/officeart/2005/8/layout/orgChart1"/>
    <dgm:cxn modelId="{E6553505-2AD6-4AF9-B7DE-09CDF32F8B3D}" type="presParOf" srcId="{12701375-A170-4C88-ACAF-52DF4A3D96DC}" destId="{C263C1C1-4F64-467E-8462-43EC75607354}" srcOrd="7" destOrd="0" presId="urn:microsoft.com/office/officeart/2005/8/layout/orgChart1"/>
    <dgm:cxn modelId="{2BA91630-0B33-454F-AA26-A15EDB6F6288}" type="presParOf" srcId="{C263C1C1-4F64-467E-8462-43EC75607354}" destId="{4CE144E2-BA9B-4325-A3C9-89957AB1C824}" srcOrd="0" destOrd="0" presId="urn:microsoft.com/office/officeart/2005/8/layout/orgChart1"/>
    <dgm:cxn modelId="{FED84766-5EF0-4D13-874E-94E872CF2C7A}" type="presParOf" srcId="{4CE144E2-BA9B-4325-A3C9-89957AB1C824}" destId="{6969CDD4-7710-47AF-8D39-35CF45395F7E}" srcOrd="0" destOrd="0" presId="urn:microsoft.com/office/officeart/2005/8/layout/orgChart1"/>
    <dgm:cxn modelId="{88C824D8-AA6A-42C2-B862-0BBCB1F3A7AE}" type="presParOf" srcId="{4CE144E2-BA9B-4325-A3C9-89957AB1C824}" destId="{7ECBCD66-FE93-4F7D-B54A-7EE9F5195FB1}" srcOrd="1" destOrd="0" presId="urn:microsoft.com/office/officeart/2005/8/layout/orgChart1"/>
    <dgm:cxn modelId="{4A00D913-19A4-4F40-8786-C18AB7B8DF56}" type="presParOf" srcId="{C263C1C1-4F64-467E-8462-43EC75607354}" destId="{2575BE53-A943-4B0A-B9FE-2E1F1B17AC86}" srcOrd="1" destOrd="0" presId="urn:microsoft.com/office/officeart/2005/8/layout/orgChart1"/>
    <dgm:cxn modelId="{007D36A8-6B95-4099-A425-39E7B8D5C719}" type="presParOf" srcId="{C263C1C1-4F64-467E-8462-43EC75607354}" destId="{D8F05C0E-1F44-4A85-9D80-562C78660D6D}" srcOrd="2" destOrd="0" presId="urn:microsoft.com/office/officeart/2005/8/layout/orgChart1"/>
    <dgm:cxn modelId="{8EF9C1EB-822E-401B-8F52-54754FD8F623}" type="presParOf" srcId="{12701375-A170-4C88-ACAF-52DF4A3D96DC}" destId="{8B3FD8E2-08A2-4107-8556-E8DD04298211}" srcOrd="8" destOrd="0" presId="urn:microsoft.com/office/officeart/2005/8/layout/orgChart1"/>
    <dgm:cxn modelId="{3020D15C-B01E-4904-899D-02B6882EF2E7}" type="presParOf" srcId="{12701375-A170-4C88-ACAF-52DF4A3D96DC}" destId="{00937CB6-CE72-472C-BFC9-843AEF3916A4}" srcOrd="9" destOrd="0" presId="urn:microsoft.com/office/officeart/2005/8/layout/orgChart1"/>
    <dgm:cxn modelId="{181B9925-6662-425E-ACF3-E167045CDB27}" type="presParOf" srcId="{00937CB6-CE72-472C-BFC9-843AEF3916A4}" destId="{9F661331-5445-414C-BE79-FA18D0509871}" srcOrd="0" destOrd="0" presId="urn:microsoft.com/office/officeart/2005/8/layout/orgChart1"/>
    <dgm:cxn modelId="{83D0E03D-CB8A-4111-8EDC-0F4D96ADDCA3}" type="presParOf" srcId="{9F661331-5445-414C-BE79-FA18D0509871}" destId="{6DCA1E6A-DC42-4FCD-93F3-58E30E275032}" srcOrd="0" destOrd="0" presId="urn:microsoft.com/office/officeart/2005/8/layout/orgChart1"/>
    <dgm:cxn modelId="{F4E1C34B-45B8-4CE6-AC04-689DE8828E3B}" type="presParOf" srcId="{9F661331-5445-414C-BE79-FA18D0509871}" destId="{3F3EC2AC-7E2B-41E4-80FD-CF42260B63D7}" srcOrd="1" destOrd="0" presId="urn:microsoft.com/office/officeart/2005/8/layout/orgChart1"/>
    <dgm:cxn modelId="{B6DFF571-1ED1-4216-B5B3-D6D4FD378B68}" type="presParOf" srcId="{00937CB6-CE72-472C-BFC9-843AEF3916A4}" destId="{EA7B639B-D56D-4718-BD1E-106FA7D4D07E}" srcOrd="1" destOrd="0" presId="urn:microsoft.com/office/officeart/2005/8/layout/orgChart1"/>
    <dgm:cxn modelId="{902ED1E2-9BFD-44C9-8807-A0D1643833A1}" type="presParOf" srcId="{00937CB6-CE72-472C-BFC9-843AEF3916A4}" destId="{C1D2C2F8-AFFA-4859-99EF-35A596FE3E19}" srcOrd="2" destOrd="0" presId="urn:microsoft.com/office/officeart/2005/8/layout/orgChart1"/>
    <dgm:cxn modelId="{DF8A6741-EAA2-438F-83D6-61C5A2005634}" type="presParOf" srcId="{D691B42A-78EE-4699-B888-FA2798D6AF8F}" destId="{A5B1E50F-7084-4E70-BEED-29DAE947C251}" srcOrd="2" destOrd="0" presId="urn:microsoft.com/office/officeart/2005/8/layout/orgChart1"/>
    <dgm:cxn modelId="{61278ED7-D012-41BC-B5E2-11BB589C2CC5}" type="presParOf" srcId="{56818BB5-8760-46D8-9832-8BB3E50E83A6}" destId="{EC61A8CE-105E-4792-BB03-C3889D1602CF}" srcOrd="1" destOrd="0" presId="urn:microsoft.com/office/officeart/2005/8/layout/orgChart1"/>
    <dgm:cxn modelId="{B445949C-94B7-4BB6-8001-175832AF2E04}" type="presParOf" srcId="{EC61A8CE-105E-4792-BB03-C3889D1602CF}" destId="{493A82B7-E42E-4D64-8AC6-95949D38236C}" srcOrd="0" destOrd="0" presId="urn:microsoft.com/office/officeart/2005/8/layout/orgChart1"/>
    <dgm:cxn modelId="{D8B41140-334D-43CB-B327-94D3C08FCA16}" type="presParOf" srcId="{493A82B7-E42E-4D64-8AC6-95949D38236C}" destId="{C16344B3-3080-441E-AA52-BA49CD65FB41}" srcOrd="0" destOrd="0" presId="urn:microsoft.com/office/officeart/2005/8/layout/orgChart1"/>
    <dgm:cxn modelId="{C65202B7-19B1-45FB-BAA1-D5873E507198}" type="presParOf" srcId="{493A82B7-E42E-4D64-8AC6-95949D38236C}" destId="{C0CA20A4-E038-41C4-B649-739103304BDC}" srcOrd="1" destOrd="0" presId="urn:microsoft.com/office/officeart/2005/8/layout/orgChart1"/>
    <dgm:cxn modelId="{2468EDB4-EE83-4337-98C6-0EC22CF9816E}" type="presParOf" srcId="{EC61A8CE-105E-4792-BB03-C3889D1602CF}" destId="{279B507E-7088-4875-AE61-B64A2ABE6885}" srcOrd="1" destOrd="0" presId="urn:microsoft.com/office/officeart/2005/8/layout/orgChart1"/>
    <dgm:cxn modelId="{0B28340F-FBFF-49EA-A27B-AE75F58EE1D3}" type="presParOf" srcId="{EC61A8CE-105E-4792-BB03-C3889D1602CF}" destId="{0DE34C9B-0380-4338-A51B-BD0206065981}" srcOrd="2" destOrd="0" presId="urn:microsoft.com/office/officeart/2005/8/layout/orgChart1"/>
  </dgm:cxnLst>
  <dgm:bg/>
  <dgm:whole/>
  <dgm:extLst>
    <a:ext uri="http://schemas.microsoft.com/office/drawing/2008/diagram">
      <dsp:dataModelExt xmlns:dsp="http://schemas.microsoft.com/office/drawing/2008/diagram" relId="rId7" minVer="http://schemas.openxmlformats.org/drawingml/2006/diagram"/>
    </a:ext>
  </dgm:extLst>
</dgm:dataModel>
</file>

<file path=ppt/diagrams/drawing1.xml><?xml version="1.0" encoding="utf-8"?>
<dsp:drawing xmlns:dgm="http://schemas.openxmlformats.org/drawingml/2006/diagram" xmlns:dsp="http://schemas.microsoft.com/office/drawing/2008/diagram" xmlns:a="http://schemas.openxmlformats.org/drawingml/2006/main">
  <dsp:spTree>
    <dsp:nvGrpSpPr>
      <dsp:cNvPr id="0" name=""/>
      <dsp:cNvGrpSpPr/>
    </dsp:nvGrpSpPr>
    <dsp:grpSpPr/>
    <dsp:sp modelId="{8B3FD8E2-08A2-4107-8556-E8DD04298211}">
      <dsp:nvSpPr>
        <dsp:cNvPr id="0" name=""/>
        <dsp:cNvSpPr/>
      </dsp:nvSpPr>
      <dsp:spPr>
        <a:xfrm>
          <a:off x="5526824" y="1293245"/>
          <a:ext cx="4573995" cy="398245"/>
        </a:xfrm>
        <a:custGeom>
          <a:avLst/>
          <a:gdLst/>
          <a:ahLst/>
          <a:cxnLst/>
          <a:rect l="0" t="0" r="0" b="0"/>
          <a:pathLst>
            <a:path>
              <a:moveTo>
                <a:pt x="0" y="0"/>
              </a:moveTo>
              <a:lnTo>
                <a:pt x="0" y="199652"/>
              </a:lnTo>
              <a:lnTo>
                <a:pt x="4573995" y="199652"/>
              </a:lnTo>
              <a:lnTo>
                <a:pt x="4573995" y="3982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00A574C6-0280-4BC6-B230-289D552CBB7E}">
      <dsp:nvSpPr>
        <dsp:cNvPr id="0" name=""/>
        <dsp:cNvSpPr/>
      </dsp:nvSpPr>
      <dsp:spPr>
        <a:xfrm>
          <a:off x="5526824" y="335364"/>
          <a:ext cx="2436566" cy="957880"/>
        </a:xfrm>
        <a:custGeom>
          <a:avLst/>
          <a:gdLst/>
          <a:ahLst/>
          <a:cxnLst/>
          <a:rect l="0" t="0" r="0" b="0"/>
          <a:pathLst>
            <a:path>
              <a:moveTo>
                <a:pt x="0" y="957880"/>
              </a:moveTo>
              <a:lnTo>
                <a:pt x="2436566" y="0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B9C07A22-4C1D-47A9-8279-6BFB122F0E89}">
      <dsp:nvSpPr>
        <dsp:cNvPr id="0" name=""/>
        <dsp:cNvSpPr/>
      </dsp:nvSpPr>
      <dsp:spPr>
        <a:xfrm>
          <a:off x="5481104" y="1293245"/>
          <a:ext cx="91440" cy="421811"/>
        </a:xfrm>
        <a:custGeom>
          <a:avLst/>
          <a:gdLst/>
          <a:ahLst/>
          <a:cxnLst/>
          <a:rect l="0" t="0" r="0" b="0"/>
          <a:pathLst>
            <a:path>
              <a:moveTo>
                <a:pt x="45720" y="0"/>
              </a:moveTo>
              <a:lnTo>
                <a:pt x="45720" y="223218"/>
              </a:lnTo>
              <a:lnTo>
                <a:pt x="53815" y="223218"/>
              </a:lnTo>
              <a:lnTo>
                <a:pt x="53815" y="421811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9811D9DB-C938-49E2-8DFB-CE1A7489E03E}">
      <dsp:nvSpPr>
        <dsp:cNvPr id="0" name=""/>
        <dsp:cNvSpPr/>
      </dsp:nvSpPr>
      <dsp:spPr>
        <a:xfrm>
          <a:off x="3193904" y="1293245"/>
          <a:ext cx="2332919" cy="398566"/>
        </a:xfrm>
        <a:custGeom>
          <a:avLst/>
          <a:gdLst/>
          <a:ahLst/>
          <a:cxnLst/>
          <a:rect l="0" t="0" r="0" b="0"/>
          <a:pathLst>
            <a:path>
              <a:moveTo>
                <a:pt x="2332919" y="0"/>
              </a:moveTo>
              <a:lnTo>
                <a:pt x="2332919" y="199973"/>
              </a:lnTo>
              <a:lnTo>
                <a:pt x="0" y="199973"/>
              </a:lnTo>
              <a:lnTo>
                <a:pt x="0" y="398566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18D993D3-5D9B-49A8-9D75-156CECEB8FCF}">
      <dsp:nvSpPr>
        <dsp:cNvPr id="0" name=""/>
        <dsp:cNvSpPr/>
      </dsp:nvSpPr>
      <dsp:spPr>
        <a:xfrm>
          <a:off x="946625" y="1293245"/>
          <a:ext cx="4580199" cy="398245"/>
        </a:xfrm>
        <a:custGeom>
          <a:avLst/>
          <a:gdLst/>
          <a:ahLst/>
          <a:cxnLst/>
          <a:rect l="0" t="0" r="0" b="0"/>
          <a:pathLst>
            <a:path>
              <a:moveTo>
                <a:pt x="4580199" y="0"/>
              </a:moveTo>
              <a:lnTo>
                <a:pt x="4580199" y="199652"/>
              </a:lnTo>
              <a:lnTo>
                <a:pt x="0" y="199652"/>
              </a:lnTo>
              <a:lnTo>
                <a:pt x="0" y="398245"/>
              </a:lnTo>
            </a:path>
          </a:pathLst>
        </a:custGeom>
        <a:noFill/>
        <a:ln w="12700" cap="flat" cmpd="sng" algn="ctr">
          <a:solidFill>
            <a:schemeClr val="accent1">
              <a:shade val="60000"/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0">
          <a:scrgbClr r="0" g="0" b="0"/>
        </a:fillRef>
        <a:effectRef idx="0">
          <a:scrgbClr r="0" g="0" b="0"/>
        </a:effectRef>
        <a:fontRef idx="minor"/>
      </dsp:style>
    </dsp:sp>
    <dsp:sp modelId="{6D5977FB-AFC0-449B-8F2C-C1B0090BF62B}">
      <dsp:nvSpPr>
        <dsp:cNvPr id="0" name=""/>
        <dsp:cNvSpPr/>
      </dsp:nvSpPr>
      <dsp:spPr>
        <a:xfrm>
          <a:off x="4581143" y="347564"/>
          <a:ext cx="1891362" cy="9456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Ребенок с РАС</a:t>
          </a:r>
          <a:endParaRPr kumimoji="0" lang="es-ES" sz="20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4581143" y="347564"/>
        <a:ext cx="1891362" cy="945681"/>
      </dsp:txXfrm>
    </dsp:sp>
    <dsp:sp modelId="{0D39A20E-DB02-47D2-9532-9D10AAFCD66C}">
      <dsp:nvSpPr>
        <dsp:cNvPr id="0" name=""/>
        <dsp:cNvSpPr/>
      </dsp:nvSpPr>
      <dsp:spPr>
        <a:xfrm>
          <a:off x="943" y="1691490"/>
          <a:ext cx="1891362" cy="9456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Предметники</a:t>
          </a:r>
          <a:endParaRPr kumimoji="0" lang="es-ES" sz="20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943" y="1691490"/>
        <a:ext cx="1891362" cy="945681"/>
      </dsp:txXfrm>
    </dsp:sp>
    <dsp:sp modelId="{B89E061D-007B-4AFF-B701-0AE7B1619B80}">
      <dsp:nvSpPr>
        <dsp:cNvPr id="0" name=""/>
        <dsp:cNvSpPr/>
      </dsp:nvSpPr>
      <dsp:spPr>
        <a:xfrm>
          <a:off x="2248223" y="1691812"/>
          <a:ext cx="1891362" cy="9456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lvl="0" indent="0" algn="ctr" defTabSz="889000">
            <a:lnSpc>
              <a:spcPct val="90000"/>
            </a:lnSpc>
            <a:spcBef>
              <a:spcPct val="0"/>
            </a:spcBef>
            <a:spcAft>
              <a:spcPct val="35000"/>
            </a:spcAft>
            <a:buNone/>
          </a:pPr>
          <a:r>
            <a:rPr kumimoji="0" lang="ru-RU" sz="2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Дефектолог</a:t>
          </a:r>
          <a:endParaRPr lang="ru-RU" sz="2000" kern="1200" dirty="0">
            <a:solidFill>
              <a:schemeClr val="tx1"/>
            </a:solidFill>
            <a:latin typeface="Arial" pitchFamily="34" charset="0"/>
            <a:cs typeface="Arial" pitchFamily="34" charset="0"/>
          </a:endParaRPr>
        </a:p>
      </dsp:txBody>
      <dsp:txXfrm>
        <a:off x="2248223" y="1691812"/>
        <a:ext cx="1891362" cy="945681"/>
      </dsp:txXfrm>
    </dsp:sp>
    <dsp:sp modelId="{23BCE5D5-D0D1-4991-8105-2D0390DB7A5E}">
      <dsp:nvSpPr>
        <dsp:cNvPr id="0" name=""/>
        <dsp:cNvSpPr/>
      </dsp:nvSpPr>
      <dsp:spPr>
        <a:xfrm>
          <a:off x="4589238" y="1715056"/>
          <a:ext cx="1891362" cy="9456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Учитель</a:t>
          </a:r>
        </a:p>
      </dsp:txBody>
      <dsp:txXfrm>
        <a:off x="4589238" y="1715056"/>
        <a:ext cx="1891362" cy="945681"/>
      </dsp:txXfrm>
    </dsp:sp>
    <dsp:sp modelId="{6969CDD4-7710-47AF-8D39-35CF45395F7E}">
      <dsp:nvSpPr>
        <dsp:cNvPr id="0" name=""/>
        <dsp:cNvSpPr/>
      </dsp:nvSpPr>
      <dsp:spPr>
        <a:xfrm>
          <a:off x="7017709" y="335364"/>
          <a:ext cx="1891362" cy="9456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dirty="0" err="1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Тьютор</a:t>
          </a:r>
          <a:endParaRPr kumimoji="0" lang="es-ES" sz="20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7017709" y="335364"/>
        <a:ext cx="1891362" cy="945681"/>
      </dsp:txXfrm>
    </dsp:sp>
    <dsp:sp modelId="{6DCA1E6A-DC42-4FCD-93F3-58E30E275032}">
      <dsp:nvSpPr>
        <dsp:cNvPr id="0" name=""/>
        <dsp:cNvSpPr/>
      </dsp:nvSpPr>
      <dsp:spPr>
        <a:xfrm>
          <a:off x="9155138" y="1691490"/>
          <a:ext cx="1891362" cy="9456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ru-RU" sz="20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Логопед</a:t>
          </a:r>
        </a:p>
        <a:p>
          <a:pPr marL="0" marR="0" lvl="0" indent="0" algn="ctr" defTabSz="914400" rtl="0" eaLnBrk="1" fontAlgn="base" latinLnBrk="0" hangingPunct="1">
            <a:lnSpc>
              <a:spcPct val="100000"/>
            </a:lnSpc>
            <a:spcBef>
              <a:spcPct val="0"/>
            </a:spcBef>
            <a:spcAft>
              <a:spcPct val="0"/>
            </a:spcAft>
            <a:buClrTx/>
            <a:buSzTx/>
            <a:buFontTx/>
            <a:buNone/>
            <a:tabLst/>
          </a:pPr>
          <a:endParaRPr kumimoji="0" lang="es-ES" sz="20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9155138" y="1691490"/>
        <a:ext cx="1891362" cy="945681"/>
      </dsp:txXfrm>
    </dsp:sp>
    <dsp:sp modelId="{C16344B3-3080-441E-AA52-BA49CD65FB41}">
      <dsp:nvSpPr>
        <dsp:cNvPr id="0" name=""/>
        <dsp:cNvSpPr/>
      </dsp:nvSpPr>
      <dsp:spPr>
        <a:xfrm>
          <a:off x="7003675" y="1748619"/>
          <a:ext cx="1891362" cy="945681"/>
        </a:xfrm>
        <a:prstGeom prst="rect">
          <a:avLst/>
        </a:prstGeom>
        <a:solidFill>
          <a:schemeClr val="accent1">
            <a:hueOff val="0"/>
            <a:satOff val="0"/>
            <a:lumOff val="0"/>
            <a:alphaOff val="0"/>
          </a:schemeClr>
        </a:solidFill>
        <a:ln w="12700" cap="flat" cmpd="sng" algn="ctr">
          <a:solidFill>
            <a:schemeClr val="lt1">
              <a:hueOff val="0"/>
              <a:satOff val="0"/>
              <a:lumOff val="0"/>
              <a:alphaOff val="0"/>
            </a:schemeClr>
          </a:solidFill>
          <a:prstDash val="solid"/>
          <a:miter lim="800000"/>
        </a:ln>
        <a:effectLst/>
      </dsp:spPr>
      <dsp:style>
        <a:lnRef idx="2">
          <a:scrgbClr r="0" g="0" b="0"/>
        </a:lnRef>
        <a:fillRef idx="1">
          <a:scrgbClr r="0" g="0" b="0"/>
        </a:fillRef>
        <a:effectRef idx="0">
          <a:scrgbClr r="0" g="0" b="0"/>
        </a:effectRef>
        <a:fontRef idx="minor">
          <a:schemeClr val="lt1"/>
        </a:fontRef>
      </dsp:style>
      <dsp:txBody>
        <a:bodyPr spcFirstLastPara="0" vert="horz" wrap="square" lIns="12700" tIns="12700" rIns="12700" bIns="12700" numCol="1" spcCol="1270" anchor="ctr" anchorCtr="0">
          <a:noAutofit/>
        </a:bodyPr>
        <a:lstStyle/>
        <a:p>
          <a:pPr marL="0" marR="0" lvl="0" indent="0" algn="ctr" defTabSz="889000" rtl="0" eaLnBrk="1" fontAlgn="base" latinLnBrk="0" hangingPunct="1">
            <a:lnSpc>
              <a:spcPct val="90000"/>
            </a:lnSpc>
            <a:spcBef>
              <a:spcPct val="0"/>
            </a:spcBef>
            <a:spcAft>
              <a:spcPct val="35000"/>
            </a:spcAft>
            <a:buClrTx/>
            <a:buSzTx/>
            <a:buFontTx/>
            <a:buNone/>
            <a:tabLst/>
          </a:pPr>
          <a:r>
            <a:rPr kumimoji="0" lang="ru-RU" sz="2000" b="0" i="0" u="none" strike="noStrike" kern="1200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charset="0"/>
              <a:cs typeface="Arial" charset="0"/>
            </a:rPr>
            <a:t>Психолог</a:t>
          </a:r>
          <a:endParaRPr kumimoji="0" lang="es-ES" sz="2000" b="0" i="0" u="none" strike="noStrike" kern="1200" cap="none" normalizeH="0" baseline="0" dirty="0">
            <a:ln>
              <a:noFill/>
            </a:ln>
            <a:solidFill>
              <a:schemeClr val="tx1"/>
            </a:solidFill>
            <a:effectLst/>
            <a:latin typeface="Arial" charset="0"/>
            <a:cs typeface="Arial" charset="0"/>
          </a:endParaRPr>
        </a:p>
      </dsp:txBody>
      <dsp:txXfrm>
        <a:off x="7003675" y="1748619"/>
        <a:ext cx="1891362" cy="945681"/>
      </dsp:txXfrm>
    </dsp:sp>
  </dsp:spTree>
</dsp:drawing>
</file>

<file path=ppt/diagrams/layout1.xml><?xml version="1.0" encoding="utf-8"?>
<dgm:layoutDef xmlns:dgm="http://schemas.openxmlformats.org/drawingml/2006/diagram" xmlns:a="http://schemas.openxmlformats.org/drawingml/2006/main" uniqueId="urn:microsoft.com/office/officeart/2005/8/layout/orgChart1">
  <dgm:title val=""/>
  <dgm:desc val=""/>
  <dgm:catLst>
    <dgm:cat type="hierarchy" pri="1000"/>
    <dgm:cat type="convert" pri="6000"/>
  </dgm:catLst>
  <dgm:sampData>
    <dgm:dataModel>
      <dgm:ptLst>
        <dgm:pt modelId="0" type="doc"/>
        <dgm:pt modelId="1">
          <dgm:prSet phldr="1"/>
        </dgm:pt>
        <dgm:pt modelId="2" type="asst">
          <dgm:prSet phldr="1"/>
        </dgm:pt>
        <dgm:pt modelId="3">
          <dgm:prSet phldr="1"/>
        </dgm:pt>
        <dgm:pt modelId="4">
          <dgm:prSet phldr="1"/>
        </dgm:pt>
        <dgm:pt modelId="5">
          <dgm:prSet phldr="1"/>
        </dgm:pt>
      </dgm:ptLst>
      <dgm:cxnLst>
        <dgm:cxn modelId="5" srcId="0" destId="1" srcOrd="0" destOrd="0"/>
        <dgm:cxn modelId="6" srcId="1" destId="2" srcOrd="0" destOrd="0"/>
        <dgm:cxn modelId="7" srcId="1" destId="3" srcOrd="1" destOrd="0"/>
        <dgm:cxn modelId="8" srcId="1" destId="4" srcOrd="2" destOrd="0"/>
        <dgm:cxn modelId="9" srcId="1" destId="5" srcOrd="3" destOrd="0"/>
      </dgm:cxnLst>
      <dgm:bg/>
      <dgm:whole/>
    </dgm:dataModel>
  </dgm:sampData>
  <dgm:styleData>
    <dgm:dataModel>
      <dgm:ptLst>
        <dgm:pt modelId="0" type="doc"/>
        <dgm:pt modelId="1"/>
        <dgm:pt modelId="12"/>
        <dgm:pt modelId="13"/>
      </dgm:ptLst>
      <dgm:cxnLst>
        <dgm:cxn modelId="2" srcId="0" destId="1" srcOrd="0" destOrd="0"/>
        <dgm:cxn modelId="16" srcId="1" destId="12" srcOrd="1" destOrd="0"/>
        <dgm:cxn modelId="17" srcId="1" destId="13" srcOrd="2" destOrd="0"/>
      </dgm:cxnLst>
      <dgm:bg/>
      <dgm:whole/>
    </dgm:dataModel>
  </dgm:styleData>
  <dgm:clrData>
    <dgm:dataModel>
      <dgm:ptLst>
        <dgm:pt modelId="0" type="doc"/>
        <dgm:pt modelId="1"/>
        <dgm:pt modelId="11" type="asst"/>
        <dgm:pt modelId="12"/>
        <dgm:pt modelId="13"/>
        <dgm:pt modelId="14"/>
      </dgm:ptLst>
      <dgm:cxnLst>
        <dgm:cxn modelId="2" srcId="0" destId="1" srcOrd="0" destOrd="0"/>
        <dgm:cxn modelId="15" srcId="1" destId="11" srcOrd="0" destOrd="0"/>
        <dgm:cxn modelId="16" srcId="1" destId="12" srcOrd="1" destOrd="0"/>
        <dgm:cxn modelId="17" srcId="1" destId="13" srcOrd="2" destOrd="0"/>
        <dgm:cxn modelId="18" srcId="1" destId="14" srcOrd="2" destOrd="0"/>
      </dgm:cxnLst>
      <dgm:bg/>
      <dgm:whole/>
    </dgm:dataModel>
  </dgm:clrData>
  <dgm:layoutNode name="hierChild1">
    <dgm:varLst>
      <dgm:orgChart val="1"/>
      <dgm:chPref val="1"/>
      <dgm:dir/>
      <dgm:animOne val="branch"/>
      <dgm:animLvl val="lvl"/>
      <dgm:resizeHandles/>
    </dgm:varLst>
    <dgm:choose name="Name0">
      <dgm:if name="Name1" func="var" arg="dir" op="equ" val="norm">
        <dgm:alg type="hierChild">
          <dgm:param type="linDir" val="fromL"/>
        </dgm:alg>
      </dgm:if>
      <dgm:else name="Name2">
        <dgm:alg type="hierChild">
          <dgm:param type="linDir" val="fromR"/>
        </dgm:alg>
      </dgm:else>
    </dgm:choose>
    <dgm:shape xmlns:r="http://schemas.openxmlformats.org/officeDocument/2006/relationships" r:blip="">
      <dgm:adjLst/>
    </dgm:shape>
    <dgm:presOf/>
    <dgm:constrLst>
      <dgm:constr type="w" for="des" forName="rootComposite1" refType="w" fact="10"/>
      <dgm:constr type="h" for="des" forName="rootComposite1" refType="w" refFor="des" refForName="rootComposite1" fact="0.5"/>
      <dgm:constr type="w" for="des" forName="rootComposite" refType="w" fact="10"/>
      <dgm:constr type="h" for="des" forName="rootComposite" refType="w" refFor="des" refForName="rootComposite1" fact="0.5"/>
      <dgm:constr type="w" for="des" forName="rootComposite3" refType="w" fact="10"/>
      <dgm:constr type="h" for="des" forName="rootComposite3" refType="w" refFor="des" refForName="rootComposite1" fact="0.5"/>
      <dgm:constr type="primFontSz" for="des" ptType="node" op="equ"/>
      <dgm:constr type="sp" for="des" op="equ"/>
      <dgm:constr type="sp" for="des" forName="hierRoot1" refType="w" refFor="des" refForName="rootComposite1" fact="0.21"/>
      <dgm:constr type="sp" for="des" forName="hierRoot2" refType="sp" refFor="des" refForName="hierRoot1"/>
      <dgm:constr type="sp" for="des" forName="hierRoot3" refType="sp" refFor="des" refForName="hierRoot1"/>
      <dgm:constr type="sibSp" refType="w" refFor="des" refForName="rootComposite1" fact="0.21"/>
      <dgm:constr type="sibSp" for="des" forName="hierChild2" refType="sibSp"/>
      <dgm:constr type="sibSp" for="des" forName="hierChild3" refType="sibSp"/>
      <dgm:constr type="sibSp" for="des" forName="hierChild4" refType="sibSp"/>
      <dgm:constr type="sibSp" for="des" forName="hierChild5" refType="sibSp"/>
      <dgm:constr type="sibSp" for="des" forName="hierChild6" refType="sibSp"/>
      <dgm:constr type="sibSp" for="des" forName="hierChild7" refType="sibSp"/>
      <dgm:constr type="secSibSp" refType="w" refFor="des" refForName="rootComposite1" fact="0.21"/>
      <dgm:constr type="secSibSp" for="des" forName="hierChild2" refType="secSibSp"/>
      <dgm:constr type="secSibSp" for="des" forName="hierChild3" refType="secSibSp"/>
      <dgm:constr type="secSibSp" for="des" forName="hierChild4" refType="secSibSp"/>
      <dgm:constr type="secSibSp" for="des" forName="hierChild5" refType="secSibSp"/>
      <dgm:constr type="secSibSp" for="des" forName="hierChild6" refType="secSibSp"/>
      <dgm:constr type="secSibSp" for="des" forName="hierChild7" refType="secSibSp"/>
    </dgm:constrLst>
    <dgm:ruleLst/>
    <dgm:forEach name="Name3" axis="ch">
      <dgm:forEach name="Name4" axis="self" ptType="node">
        <dgm:layoutNode name="hierRoot1">
          <dgm:varLst>
            <dgm:hierBranch val="init"/>
          </dgm:varLst>
          <dgm:choose name="Name5">
            <dgm:if name="Name6" func="var" arg="hierBranch" op="equ" val="l">
              <dgm:choose name="Name7">
                <dgm:if name="Name8" axis="ch" ptType="asst" func="cnt" op="gte" val="1">
                  <dgm:alg type="hierRoot">
                    <dgm:param type="hierAlign" val="tR"/>
                  </dgm:alg>
                  <dgm:constrLst>
                    <dgm:constr type="alignOff" val="0.65"/>
                  </dgm:constrLst>
                </dgm:if>
                <dgm:else name="Name9">
                  <dgm:alg type="hierRoot">
                    <dgm:param type="hierAlign" val="tR"/>
                  </dgm:alg>
                  <dgm:constrLst>
                    <dgm:constr type="alignOff" val="0.25"/>
                  </dgm:constrLst>
                </dgm:else>
              </dgm:choose>
            </dgm:if>
            <dgm:if name="Name10" func="var" arg="hierBranch" op="equ" val="r">
              <dgm:choose name="Name11">
                <dgm:if name="Name12" axis="ch" ptType="asst" func="cnt" op="gte" val="1">
                  <dgm:alg type="hierRoot">
                    <dgm:param type="hierAlign" val="tL"/>
                  </dgm:alg>
                  <dgm:constrLst>
                    <dgm:constr type="alignOff" val="0.65"/>
                  </dgm:constrLst>
                </dgm:if>
                <dgm:else name="Name13">
                  <dgm:alg type="hierRoot">
                    <dgm:param type="hierAlign" val="tL"/>
                  </dgm:alg>
                  <dgm:constrLst>
                    <dgm:constr type="alignOff" val="0.25"/>
                  </dgm:constrLst>
                </dgm:else>
              </dgm:choose>
            </dgm:if>
            <dgm:if name="Name14" func="var" arg="hierBranch" op="equ" val="hang">
              <dgm:alg type="hierRoot"/>
              <dgm:constrLst>
                <dgm:constr type="alignOff" val="0.65"/>
              </dgm:constrLst>
            </dgm:if>
            <dgm:else name="Name15">
              <dgm:alg type="hierRoot"/>
              <dgm:constrLst>
                <dgm:constr type="alignOff"/>
                <dgm:constr type="bendDist" for="des" ptType="parTrans" refType="sp" fact="0.5"/>
              </dgm:constrLst>
            </dgm:else>
          </dgm:choose>
          <dgm:shape xmlns:r="http://schemas.openxmlformats.org/officeDocument/2006/relationships" r:blip="">
            <dgm:adjLst/>
          </dgm:shape>
          <dgm:presOf/>
          <dgm:ruleLst/>
          <dgm:layoutNode name="rootComposite1">
            <dgm:alg type="composite"/>
            <dgm:shape xmlns:r="http://schemas.openxmlformats.org/officeDocument/2006/relationships" r:blip="">
              <dgm:adjLst/>
            </dgm:shape>
            <dgm:presOf axis="self" ptType="node" cnt="1"/>
            <dgm:choose name="Name16">
              <dgm:if name="Name17" func="var" arg="hierBranch" op="equ" val="init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8" func="var" arg="hierBranch" op="equ" val="l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if name="Name19" func="var" arg="hierBranch" op="equ" val="r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l" for="ch" forName="rootConnector1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if>
              <dgm:else name="Name20">
                <dgm:constrLst>
                  <dgm:constr type="l" for="ch" forName="rootText1"/>
                  <dgm:constr type="t" for="ch" forName="rootText1"/>
                  <dgm:constr type="w" for="ch" forName="rootText1" refType="w"/>
                  <dgm:constr type="h" for="ch" forName="rootText1" refType="h"/>
                  <dgm:constr type="r" for="ch" forName="rootConnector1" refType="w"/>
                  <dgm:constr type="t" for="ch" forName="rootConnector1"/>
                  <dgm:constr type="w" for="ch" forName="rootConnector1" refType="w" refFor="ch" refForName="rootText1" fact="0.2"/>
                  <dgm:constr type="h" for="ch" forName="rootConnector1" refType="h" refFor="ch" refForName="rootText1"/>
                </dgm:constrLst>
              </dgm:else>
            </dgm:choose>
            <dgm:ruleLst/>
            <dgm:layoutNode name="rootText1" styleLbl="node0">
              <dgm:varLst>
                <dgm:chPref val="3"/>
              </dgm:varLst>
              <dgm:alg type="tx"/>
              <dgm:shape xmlns:r="http://schemas.openxmlformats.org/officeDocument/2006/relationships" type="rect" r:blip="">
                <dgm:adjLst/>
              </dgm:shape>
              <dgm:presOf axis="self" ptType="node" cnt="1"/>
              <dgm:constrLst>
                <dgm:constr type="primFontSz" val="65"/>
                <dgm:constr type="lMarg" refType="primFontSz" fact="0.05"/>
                <dgm:constr type="rMarg" refType="primFontSz" fact="0.05"/>
                <dgm:constr type="tMarg" refType="primFontSz" fact="0.05"/>
                <dgm:constr type="bMarg" refType="primFontSz" fact="0.05"/>
              </dgm:constrLst>
              <dgm:ruleLst>
                <dgm:rule type="primFontSz" val="5" fact="NaN" max="NaN"/>
              </dgm:ruleLst>
            </dgm:layoutNode>
            <dgm:layoutNode name="rootConnector1" moveWith="rootText1">
              <dgm:alg type="sp"/>
              <dgm:shape xmlns:r="http://schemas.openxmlformats.org/officeDocument/2006/relationships" type="rect" r:blip="" hideGeom="1">
                <dgm:adjLst/>
              </dgm:shape>
              <dgm:presOf axis="self" ptType="node" cnt="1"/>
              <dgm:constrLst/>
              <dgm:ruleLst/>
            </dgm:layoutNode>
          </dgm:layoutNode>
          <dgm:layoutNode name="hierChild2">
            <dgm:choose name="Name21">
              <dgm:if name="Name22" func="var" arg="hierBranch" op="equ" val="l">
                <dgm:alg type="hierChild">
                  <dgm:param type="chAlign" val="r"/>
                  <dgm:param type="linDir" val="fromT"/>
                </dgm:alg>
              </dgm:if>
              <dgm:if name="Name23" func="var" arg="hierBranch" op="equ" val="r">
                <dgm:alg type="hierChild">
                  <dgm:param type="chAlign" val="l"/>
                  <dgm:param type="linDir" val="fromT"/>
                </dgm:alg>
              </dgm:if>
              <dgm:if name="Name24" func="var" arg="hierBranch" op="equ" val="hang">
                <dgm:choose name="Name25">
                  <dgm:if name="Name26" func="var" arg="dir" op="equ" val="norm">
                    <dgm:alg type="hierChild">
                      <dgm:param type="chAlign" val="l"/>
                      <dgm:param type="linDir" val="fromL"/>
                      <dgm:param type="secChAlign" val="t"/>
                      <dgm:param type="secLinDir" val="fromT"/>
                    </dgm:alg>
                  </dgm:if>
                  <dgm:else name="Name27">
                    <dgm:alg type="hierChild">
                      <dgm:param type="chAlign" val="l"/>
                      <dgm:param type="linDir" val="fromR"/>
                      <dgm:param type="secChAlign" val="t"/>
                      <dgm:param type="secLinDir" val="fromT"/>
                    </dgm:alg>
                  </dgm:else>
                </dgm:choose>
              </dgm:if>
              <dgm:else name="Name28">
                <dgm:choose name="Name29">
                  <dgm:if name="Name30" func="var" arg="dir" op="equ" val="norm">
                    <dgm:alg type="hierChild"/>
                  </dgm:if>
                  <dgm:else name="Name31">
                    <dgm:alg type="hierChild">
                      <dgm:param type="linDir" val="fromR"/>
                    </dgm:alg>
                  </dgm:else>
                </dgm:choose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a" axis="ch" ptType="nonAsst">
              <dgm:forEach name="Name32" axis="precedSib" ptType="parTrans" st="-1" cnt="1">
                <dgm:choose name="Name33">
                  <dgm:if name="Name34" func="var" arg="hierBranch" op="equ" val="std">
                    <dgm:layoutNode name="Name35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tCtr"/>
                        <dgm:param type="bendPt" val="end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36" func="var" arg="hierBranch" op="equ" val="init">
                    <dgm:layoutNode name="Name37">
                      <dgm:choose name="Name38">
                        <dgm:if name="Name39" axis="self" func="depth" op="lte" val="2">
                          <dgm:alg type="conn">
                            <dgm:param type="connRout" val="bend"/>
                            <dgm:param type="dim" val="1D"/>
                            <dgm:param type="endSty" val="noArr"/>
                            <dgm:param type="begPts" val="bCtr"/>
                            <dgm:param type="endPts" val="tCtr"/>
                            <dgm:param type="bendPt" val="end"/>
                          </dgm:alg>
                        </dgm:if>
                        <dgm:else name="Name40">
                          <dgm:choose name="Name41">
                            <dgm:if name="Name42" axis="par des" func="maxDepth" op="lte" val="1">
                              <dgm:choose name="Name43">
                                <dgm:if name="Name44" axis="par ch" ptType="node asst" func="cnt" op="gte" val="1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</dgm:alg>
                                </dgm:if>
                                <dgm:else name="Name45">
                                  <dgm:alg type="conn">
                                    <dgm:param type="connRout" val="bend"/>
                                    <dgm:param type="dim" val="1D"/>
                                    <dgm:param type="endSty" val="noArr"/>
                                    <dgm:param type="begPts" val="bCtr"/>
                                    <dgm:param type="endPts" val="midL midR"/>
                                    <dgm:param type="srcNode" val="rootConnector"/>
                                  </dgm:alg>
                                </dgm:else>
                              </dgm:choose>
                            </dgm:if>
                            <dgm:else name="Name46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tCtr"/>
                                <dgm:param type="bendPt" val="end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if name="Name47" func="var" arg="hierBranch" op="equ" val="hang">
                    <dgm:layoutNode name="Name48">
                      <dgm:alg type="conn">
                        <dgm:param type="connRout" val="bend"/>
                        <dgm:param type="dim" val="1D"/>
                        <dgm:param type="endSty" val="noArr"/>
                        <dgm:param type="begPts" val="bCtr"/>
                        <dgm:param type="endPts" val="midL midR"/>
                      </dgm:alg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if>
                  <dgm:else name="Name49">
                    <dgm:layoutNode name="Name50">
                      <dgm:choose name="Name51">
                        <dgm:if name="Name52" axis="self" func="depth" op="lte" val="2">
                          <dgm:choose name="Name53">
                            <dgm:if name="Name54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5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1"/>
                              </dgm:alg>
                            </dgm:else>
                          </dgm:choose>
                        </dgm:if>
                        <dgm:else name="Name56">
                          <dgm:choose name="Name57">
                            <dgm:if name="Name58" axis="par ch" ptType="node asst" func="cnt" op="gte" val="1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</dgm:alg>
                            </dgm:if>
                            <dgm:else name="Name59">
                              <dgm:alg type="conn">
                                <dgm:param type="connRout" val="bend"/>
                                <dgm:param type="dim" val="1D"/>
                                <dgm:param type="endSty" val="noArr"/>
                                <dgm:param type="begPts" val="bCtr"/>
                                <dgm:param type="endPts" val="midL midR"/>
                                <dgm:param type="srcNode" val="rootConnector"/>
                              </dgm:alg>
                            </dgm:else>
                          </dgm:choose>
                        </dgm:else>
                      </dgm:choose>
                      <dgm:shape xmlns:r="http://schemas.openxmlformats.org/officeDocument/2006/relationships" type="conn" r:blip="" zOrderOff="-99999">
                        <dgm:adjLst/>
                      </dgm:shape>
                      <dgm:presOf axis="self"/>
                      <dgm:constrLst>
                        <dgm:constr type="begPad"/>
                        <dgm:constr type="endPad"/>
                      </dgm:constrLst>
                      <dgm:ruleLst/>
                    </dgm:layoutNode>
                  </dgm:else>
                </dgm:choose>
              </dgm:forEach>
              <dgm:layoutNode name="hierRoot2">
                <dgm:varLst>
                  <dgm:hierBranch val="init"/>
                </dgm:varLst>
                <dgm:choose name="Name60">
                  <dgm:if name="Name61" func="var" arg="hierBranch" op="equ" val="l">
                    <dgm:choose name="Name62">
                      <dgm:if name="Name63" axis="ch" ptType="asst" func="cnt" op="gte" val="1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4">
                        <dgm:alg type="hierRoot">
                          <dgm:param type="hierAlign" val="tR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5" func="var" arg="hierBranch" op="equ" val="r">
                    <dgm:choose name="Name66">
                      <dgm:if name="Name67" axis="ch" ptType="asst" func="cnt" op="g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68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25"/>
                        </dgm:constrLst>
                      </dgm:else>
                    </dgm:choose>
                  </dgm:if>
                  <dgm:if name="Name69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70" func="var" arg="hierBranch" op="equ" val="init">
                    <dgm:choose name="Name71">
                      <dgm:if name="Name72" axis="des" func="maxDepth" op="lte" val="1">
                        <dgm:choose name="Name73">
                          <dgm:if name="Name74" axis="ch" ptType="asst" func="cnt" op="gte" val="1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65"/>
                            </dgm:constrLst>
                          </dgm:if>
                          <dgm:else name="Name75">
                            <dgm:alg type="hierRoot">
                              <dgm:param type="hierAlign" val="tL"/>
                            </dgm:alg>
                            <dgm:shape xmlns:r="http://schemas.openxmlformats.org/officeDocument/2006/relationships" r:blip="">
                              <dgm:adjLst/>
                            </dgm:shape>
                            <dgm:presOf/>
                            <dgm:constrLst>
                              <dgm:constr type="alignOff" val="0.25"/>
                            </dgm:constrLst>
                          </dgm:else>
                        </dgm:choose>
                      </dgm:if>
                      <dgm:else name="Name76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77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else>
                </dgm:choose>
                <dgm:ruleLst/>
                <dgm:layoutNode name="rootComposite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78">
                    <dgm:if name="Name79" func="var" arg="hierBranch" op="equ" val="init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0" func="var" arg="hierBranch" op="equ" val="l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if name="Name81" func="var" arg="hierBranch" op="equ" val="r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l" for="ch" forName="rootConnector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if>
                    <dgm:else name="Name82">
                      <dgm:constrLst>
                        <dgm:constr type="l" for="ch" forName="rootText"/>
                        <dgm:constr type="t" for="ch" forName="rootText"/>
                        <dgm:constr type="w" for="ch" forName="rootText" refType="w"/>
                        <dgm:constr type="h" for="ch" forName="rootText" refType="h"/>
                        <dgm:constr type="r" for="ch" forName="rootConnector" refType="w"/>
                        <dgm:constr type="t" for="ch" forName="rootConnector"/>
                        <dgm:constr type="w" for="ch" forName="rootConnector" refType="w" refFor="ch" refForName="rootText" fact="0.2"/>
                        <dgm:constr type="h" for="ch" forName="rootConnector" refType="h" refFor="ch" refForName="rootText"/>
                      </dgm:constrLst>
                    </dgm:else>
                  </dgm:choose>
                  <dgm:ruleLst/>
                  <dgm:layoutNode name="rootText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" moveWith="rootText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4">
                  <dgm:choose name="Name83">
                    <dgm:if name="Name84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85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86" func="var" arg="hierBranch" op="equ" val="hang">
                      <dgm:choose name="Name87">
                        <dgm:if name="Name88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89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90" func="var" arg="hierBranch" op="equ" val="std">
                      <dgm:choose name="Name91">
                        <dgm:if name="Name92" func="var" arg="dir" op="equ" val="norm">
                          <dgm:alg type="hierChild"/>
                        </dgm:if>
                        <dgm:else name="Name93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94" func="var" arg="hierBranch" op="equ" val="init">
                      <dgm:choose name="Name95">
                        <dgm:if name="Name96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97">
                          <dgm:choose name="Name98">
                            <dgm:if name="Name99" func="var" arg="dir" op="equ" val="norm">
                              <dgm:alg type="hierChild"/>
                            </dgm:if>
                            <dgm:else name="Name100">
                              <dgm:alg type="hierChild">
                                <dgm:param type="linDir" val="fromR"/>
                              </dgm:alg>
                            </dgm:else>
                          </dgm:choose>
                        </dgm:else>
                      </dgm:choose>
                    </dgm:if>
                    <dgm:else name="Name101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2" ref="rep2a"/>
                </dgm:layoutNode>
                <dgm:layoutNode name="hierChild5">
                  <dgm:choose name="Name103">
                    <dgm:if name="Name104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05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06" ref="rep2b"/>
                </dgm:layoutNode>
              </dgm:layoutNode>
            </dgm:forEach>
          </dgm:layoutNode>
          <dgm:layoutNode name="hierChild3">
            <dgm:choose name="Name107">
              <dgm:if name="Name108" func="var" arg="dir" op="equ" val="norm">
                <dgm:alg type="hierChild">
                  <dgm:param type="chAlign" val="l"/>
                  <dgm:param type="linDir" val="fromL"/>
                  <dgm:param type="secChAlign" val="t"/>
                  <dgm:param type="secLinDir" val="fromT"/>
                </dgm:alg>
              </dgm:if>
              <dgm:else name="Name109">
                <dgm:alg type="hierChild">
                  <dgm:param type="chAlign" val="l"/>
                  <dgm:param type="linDir" val="fromR"/>
                  <dgm:param type="secChAlign" val="t"/>
                  <dgm:param type="secLinDir" val="fromT"/>
                </dgm:alg>
              </dgm:else>
            </dgm:choose>
            <dgm:shape xmlns:r="http://schemas.openxmlformats.org/officeDocument/2006/relationships" r:blip="">
              <dgm:adjLst/>
            </dgm:shape>
            <dgm:presOf/>
            <dgm:constrLst/>
            <dgm:ruleLst/>
            <dgm:forEach name="rep2b" axis="ch" ptType="asst">
              <dgm:forEach name="Name110" axis="precedSib" ptType="parTrans" st="-1" cnt="1">
                <dgm:layoutNode name="Name111">
                  <dgm:alg type="conn">
                    <dgm:param type="connRout" val="bend"/>
                    <dgm:param type="dim" val="1D"/>
                    <dgm:param type="endSty" val="noArr"/>
                    <dgm:param type="begPts" val="bCtr"/>
                    <dgm:param type="endPts" val="midL midR"/>
                  </dgm:alg>
                  <dgm:shape xmlns:r="http://schemas.openxmlformats.org/officeDocument/2006/relationships" type="conn" r:blip="" zOrderOff="-99999">
                    <dgm:adjLst/>
                  </dgm:shape>
                  <dgm:presOf axis="self"/>
                  <dgm:constrLst>
                    <dgm:constr type="begPad"/>
                    <dgm:constr type="endPad"/>
                  </dgm:constrLst>
                  <dgm:ruleLst/>
                </dgm:layoutNode>
              </dgm:forEach>
              <dgm:layoutNode name="hierRoot3">
                <dgm:varLst>
                  <dgm:hierBranch val="init"/>
                </dgm:varLst>
                <dgm:choose name="Name112">
                  <dgm:if name="Name113" func="var" arg="hierBranch" op="equ" val="l">
                    <dgm:alg type="hierRoot">
                      <dgm:param type="hierAlign" val="tR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4" func="var" arg="hierBranch" op="equ" val="r">
                    <dgm:alg type="hierRoot">
                      <dgm:param type="hierAlign" val="tL"/>
                    </dgm:alg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5" func="var" arg="hierBranch" op="equ" val="hang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 val="0.65"/>
                    </dgm:constrLst>
                  </dgm:if>
                  <dgm:if name="Name116" func="var" arg="hierBranch" op="equ" val="std">
                    <dgm:alg type="hierRoot"/>
                    <dgm:shape xmlns:r="http://schemas.openxmlformats.org/officeDocument/2006/relationships" r:blip="">
                      <dgm:adjLst/>
                    </dgm:shape>
                    <dgm:presOf/>
                    <dgm:constrLst>
                      <dgm:constr type="alignOff"/>
                      <dgm:constr type="bendDist" for="des" ptType="parTrans" refType="sp" fact="0.5"/>
                    </dgm:constrLst>
                  </dgm:if>
                  <dgm:if name="Name117" func="var" arg="hierBranch" op="equ" val="init">
                    <dgm:choose name="Name118">
                      <dgm:if name="Name119" axis="des" func="maxDepth" op="lte" val="1">
                        <dgm:alg type="hierRoot">
                          <dgm:param type="hierAlign" val="tL"/>
                        </dgm:alg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 val="0.65"/>
                        </dgm:constrLst>
                      </dgm:if>
                      <dgm:else name="Name120">
                        <dgm:alg type="hierRoot"/>
                        <dgm:shape xmlns:r="http://schemas.openxmlformats.org/officeDocument/2006/relationships" r:blip="">
                          <dgm:adjLst/>
                        </dgm:shape>
                        <dgm:presOf/>
                        <dgm:constrLst>
                          <dgm:constr type="alignOff"/>
                          <dgm:constr type="bendDist" for="des" ptType="parTrans" refType="sp" fact="0.5"/>
                        </dgm:constrLst>
                      </dgm:else>
                    </dgm:choose>
                  </dgm:if>
                  <dgm:else name="Name121"/>
                </dgm:choose>
                <dgm:ruleLst/>
                <dgm:layoutNode name="rootComposite3">
                  <dgm:alg type="composite"/>
                  <dgm:shape xmlns:r="http://schemas.openxmlformats.org/officeDocument/2006/relationships" r:blip="">
                    <dgm:adjLst/>
                  </dgm:shape>
                  <dgm:presOf axis="self" ptType="node" cnt="1"/>
                  <dgm:choose name="Name122">
                    <dgm:if name="Name123" func="var" arg="hierBranch" op="equ" val="init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4" func="var" arg="hierBranch" op="equ" val="l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if name="Name125" func="var" arg="hierBranch" op="equ" val="r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l" for="ch" forName="rootConnector3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if>
                    <dgm:else name="Name126">
                      <dgm:constrLst>
                        <dgm:constr type="l" for="ch" forName="rootText3"/>
                        <dgm:constr type="t" for="ch" forName="rootText3"/>
                        <dgm:constr type="w" for="ch" forName="rootText3" refType="w"/>
                        <dgm:constr type="h" for="ch" forName="rootText3" refType="h"/>
                        <dgm:constr type="r" for="ch" forName="rootConnector3" refType="w"/>
                        <dgm:constr type="t" for="ch" forName="rootConnector3"/>
                        <dgm:constr type="w" for="ch" forName="rootConnector3" refType="w" refFor="ch" refForName="rootText3" fact="0.2"/>
                        <dgm:constr type="h" for="ch" forName="rootConnector3" refType="h" refFor="ch" refForName="rootText3"/>
                      </dgm:constrLst>
                    </dgm:else>
                  </dgm:choose>
                  <dgm:ruleLst/>
                  <dgm:layoutNode name="rootText3">
                    <dgm:varLst>
                      <dgm:chPref val="3"/>
                    </dgm:varLst>
                    <dgm:alg type="tx"/>
                    <dgm:shape xmlns:r="http://schemas.openxmlformats.org/officeDocument/2006/relationships" type="rect" r:blip="">
                      <dgm:adjLst/>
                    </dgm:shape>
                    <dgm:presOf axis="self" ptType="node" cnt="1"/>
                    <dgm:constrLst>
                      <dgm:constr type="primFontSz" val="65"/>
                      <dgm:constr type="lMarg" refType="primFontSz" fact="0.05"/>
                      <dgm:constr type="rMarg" refType="primFontSz" fact="0.05"/>
                      <dgm:constr type="tMarg" refType="primFontSz" fact="0.05"/>
                      <dgm:constr type="bMarg" refType="primFontSz" fact="0.05"/>
                    </dgm:constrLst>
                    <dgm:ruleLst>
                      <dgm:rule type="primFontSz" val="5" fact="NaN" max="NaN"/>
                    </dgm:ruleLst>
                  </dgm:layoutNode>
                  <dgm:layoutNode name="rootConnector3" moveWith="rootText1">
                    <dgm:alg type="sp"/>
                    <dgm:shape xmlns:r="http://schemas.openxmlformats.org/officeDocument/2006/relationships" type="rect" r:blip="" hideGeom="1">
                      <dgm:adjLst/>
                    </dgm:shape>
                    <dgm:presOf axis="self" ptType="node" cnt="1"/>
                    <dgm:constrLst/>
                    <dgm:ruleLst/>
                  </dgm:layoutNode>
                </dgm:layoutNode>
                <dgm:layoutNode name="hierChild6">
                  <dgm:choose name="Name127">
                    <dgm:if name="Name128" func="var" arg="hierBranch" op="equ" val="l">
                      <dgm:alg type="hierChild">
                        <dgm:param type="chAlign" val="r"/>
                        <dgm:param type="linDir" val="fromT"/>
                      </dgm:alg>
                    </dgm:if>
                    <dgm:if name="Name129" func="var" arg="hierBranch" op="equ" val="r">
                      <dgm:alg type="hierChild">
                        <dgm:param type="chAlign" val="l"/>
                        <dgm:param type="linDir" val="fromT"/>
                      </dgm:alg>
                    </dgm:if>
                    <dgm:if name="Name130" func="var" arg="hierBranch" op="equ" val="hang">
                      <dgm:choose name="Name131">
                        <dgm:if name="Name132" func="var" arg="dir" op="equ" val="norm">
                          <dgm:alg type="hierChild">
                            <dgm:param type="chAlign" val="l"/>
                            <dgm:param type="linDir" val="fromL"/>
                            <dgm:param type="secChAlign" val="t"/>
                            <dgm:param type="secLinDir" val="fromT"/>
                          </dgm:alg>
                        </dgm:if>
                        <dgm:else name="Name133">
                          <dgm:alg type="hierChild">
                            <dgm:param type="chAlign" val="l"/>
                            <dgm:param type="linDir" val="fromR"/>
                            <dgm:param type="secChAlign" val="t"/>
                            <dgm:param type="secLinDir" val="fromT"/>
                          </dgm:alg>
                        </dgm:else>
                      </dgm:choose>
                    </dgm:if>
                    <dgm:if name="Name134" func="var" arg="hierBranch" op="equ" val="std">
                      <dgm:choose name="Name135">
                        <dgm:if name="Name136" func="var" arg="dir" op="equ" val="norm">
                          <dgm:alg type="hierChild"/>
                        </dgm:if>
                        <dgm:else name="Name137">
                          <dgm:alg type="hierChild">
                            <dgm:param type="linDir" val="fromR"/>
                          </dgm:alg>
                        </dgm:else>
                      </dgm:choose>
                    </dgm:if>
                    <dgm:if name="Name138" func="var" arg="hierBranch" op="equ" val="init">
                      <dgm:choose name="Name139">
                        <dgm:if name="Name140" axis="des" func="maxDepth" op="lte" val="1">
                          <dgm:alg type="hierChild">
                            <dgm:param type="chAlign" val="l"/>
                            <dgm:param type="linDir" val="fromT"/>
                          </dgm:alg>
                        </dgm:if>
                        <dgm:else name="Name141">
                          <dgm:alg type="hierChild"/>
                        </dgm:else>
                      </dgm:choose>
                    </dgm:if>
                    <dgm:else name="Name142"/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3" ref="rep2a"/>
                </dgm:layoutNode>
                <dgm:layoutNode name="hierChild7">
                  <dgm:choose name="Name144">
                    <dgm:if name="Name145" func="var" arg="dir" op="equ" val="norm">
                      <dgm:alg type="hierChild">
                        <dgm:param type="chAlign" val="l"/>
                        <dgm:param type="linDir" val="fromL"/>
                        <dgm:param type="secChAlign" val="t"/>
                        <dgm:param type="secLinDir" val="fromT"/>
                      </dgm:alg>
                    </dgm:if>
                    <dgm:else name="Name146">
                      <dgm:alg type="hierChild">
                        <dgm:param type="chAlign" val="l"/>
                        <dgm:param type="linDir" val="fromR"/>
                        <dgm:param type="secChAlign" val="t"/>
                        <dgm:param type="secLinDir" val="fromT"/>
                      </dgm:alg>
                    </dgm:else>
                  </dgm:choose>
                  <dgm:shape xmlns:r="http://schemas.openxmlformats.org/officeDocument/2006/relationships" r:blip="">
                    <dgm:adjLst/>
                  </dgm:shape>
                  <dgm:presOf/>
                  <dgm:constrLst/>
                  <dgm:ruleLst/>
                  <dgm:forEach name="Name147" ref="rep2b"/>
                </dgm:layoutNode>
              </dgm:layoutNode>
            </dgm:forEach>
          </dgm:layoutNode>
        </dgm:layoutNode>
      </dgm:forEach>
    </dgm:forEach>
  </dgm:layoutNode>
</dgm:layoutDef>
</file>

<file path=ppt/diagrams/quickStyle1.xml><?xml version="1.0" encoding="utf-8"?>
<dgm:styleDef xmlns:dgm="http://schemas.openxmlformats.org/drawingml/2006/diagram" xmlns:a="http://schemas.openxmlformats.org/drawingml/2006/main" uniqueId="urn:microsoft.com/office/officeart/2005/8/quickstyle/simple1">
  <dgm:title val=""/>
  <dgm:desc val=""/>
  <dgm:catLst>
    <dgm:cat type="simple" pri="10100"/>
  </dgm:catLst>
  <dgm:scene3d>
    <a:camera prst="orthographicFront"/>
    <a:lightRig rig="threePt" dir="t"/>
  </dgm:scene3d>
  <dgm:styleLbl name="node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l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ven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tx1"/>
      </a:fontRef>
    </dgm:style>
  </dgm:styleLbl>
  <dgm:styleLbl name="align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node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ImgPlac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f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bgSibTrans2D1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sibTrans1D1">
    <dgm:scene3d>
      <a:camera prst="orthographicFront"/>
      <a:lightRig rig="threePt" dir="t"/>
    </dgm:scene3d>
    <dgm:sp3d/>
    <dgm:txPr/>
    <dgm:style>
      <a:lnRef idx="1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callout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sst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asst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2D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>
        <a:schemeClr val="lt1"/>
      </a:fontRef>
    </dgm:style>
  </dgm:styleLbl>
  <dgm:styleLbl name="parChTrans1D1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2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3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parChTrans1D4">
    <dgm:scene3d>
      <a:camera prst="orthographicFront"/>
      <a:lightRig rig="threePt" dir="t"/>
    </dgm:scene3d>
    <dgm:sp3d/>
    <dgm:txPr/>
    <dgm:style>
      <a:lnRef idx="2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  <dgm:styleLbl name="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con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AlignAcc1">
    <dgm:scene3d>
      <a:camera prst="orthographicFront"/>
      <a:lightRig rig="threePt" dir="t"/>
    </dgm:scene3d>
    <dgm:sp3d/>
    <dgm:txPr/>
    <dgm:style>
      <a:lnRef idx="1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F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Align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solidBgAcc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align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AccFollowNode1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0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2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3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Acc4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dk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trBgShp">
    <dgm:scene3d>
      <a:camera prst="orthographicFront"/>
      <a:lightRig rig="threePt" dir="t"/>
    </dgm:scene3d>
    <dgm:sp3d/>
    <dgm:txPr/>
    <dgm:style>
      <a:lnRef idx="0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fgShp">
    <dgm:scene3d>
      <a:camera prst="orthographicFront"/>
      <a:lightRig rig="threePt" dir="t"/>
    </dgm:scene3d>
    <dgm:sp3d/>
    <dgm:txPr/>
    <dgm:style>
      <a:lnRef idx="2">
        <a:scrgbClr r="0" g="0" b="0"/>
      </a:lnRef>
      <a:fillRef idx="1">
        <a:scrgbClr r="0" g="0" b="0"/>
      </a:fillRef>
      <a:effectRef idx="0">
        <a:scrgbClr r="0" g="0" b="0"/>
      </a:effectRef>
      <a:fontRef idx="minor"/>
    </dgm:style>
  </dgm:styleLbl>
  <dgm:styleLbl name="revTx">
    <dgm:scene3d>
      <a:camera prst="orthographicFront"/>
      <a:lightRig rig="threePt" dir="t"/>
    </dgm:scene3d>
    <dgm:sp3d/>
    <dgm:txPr/>
    <dgm:style>
      <a:lnRef idx="0">
        <a:scrgbClr r="0" g="0" b="0"/>
      </a:lnRef>
      <a:fillRef idx="0">
        <a:scrgbClr r="0" g="0" b="0"/>
      </a:fillRef>
      <a:effectRef idx="0">
        <a:scrgbClr r="0" g="0" b="0"/>
      </a:effectRef>
      <a:fontRef idx="minor"/>
    </dgm:style>
  </dgm:styleLbl>
</dgm:styleDef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Титульны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0C4A94D-9C3D-4557-9442-33AC389E7A9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Подзаголовок 2">
            <a:extLst>
              <a:ext uri="{FF2B5EF4-FFF2-40B4-BE49-F238E27FC236}">
                <a16:creationId xmlns:a16="http://schemas.microsoft.com/office/drawing/2014/main" id="{2031D4BC-D7A7-43BC-8194-850BAF28F2D7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ru-RU"/>
              <a:t>Образец подзаголовка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261D5987-6F7D-439A-BD9A-B42F50F420DD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F6C6-7632-45E0-9D87-BA03869A3971}" type="datetimeFigureOut">
              <a:rPr lang="ru-RU" smtClean="0"/>
              <a:t>13.04.2024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D29896A-8E38-4204-B1D1-6C8658A238AD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2519C10-5F65-4248-887E-6E7E17402F4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59B6-31FC-4478-839D-56D8BB3E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513433809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Заголовок и объек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7902F2D-C2F2-45B1-877B-CDC6E50062AF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919EF4B-FDB3-4721-86B3-17A9CDC5670B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BEC157F7-4744-431F-B3D9-0E90D51F920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F6C6-7632-45E0-9D87-BA03869A3971}" type="datetimeFigureOut">
              <a:rPr lang="ru-RU" smtClean="0"/>
              <a:t>13.04.2024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1CFD0D-0DC0-4E0F-9D2B-ECDC47BDB3C3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A90448E1-4E0F-4344-9C91-80785795356B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59B6-31FC-4478-839D-56D8BB3E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6988312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Заголовок раздел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0B5408E6-C3FD-4677-9721-3D5D3D300A8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24E77205-C457-4DC9-9D32-43CE0CE0C997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1831A3EB-B5AC-4C01-83C1-552BB3145142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F6C6-7632-45E0-9D87-BA03869A3971}" type="datetimeFigureOut">
              <a:rPr lang="ru-RU" smtClean="0"/>
              <a:t>13.04.2024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A4DA49F-CD10-4DF0-AA28-2F723526D2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084312A3-A582-47FC-BCDA-72207C47CBD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59B6-31FC-4478-839D-56D8BB3E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2584115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Два объекта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AF2FB916-6B2D-4229-BE8C-CF15175A9FB6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8EFA490D-3D29-4875-B6B7-6ABCA27A429D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A337A486-EF78-4815-94A2-EAD0A5BC56D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EF2B42B1-5621-467E-9DEA-4ED0467843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F6C6-7632-45E0-9D87-BA03869A3971}" type="datetimeFigureOut">
              <a:rPr lang="ru-RU" smtClean="0"/>
              <a:t>13.04.2024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6E7DFBF2-1271-406E-80EC-2EA5800736C1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9DFB51B2-D27F-4EC6-A1DC-EA6E852D1DB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59B6-31FC-4478-839D-56D8BB3E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8612905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Сравнение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6959617-F4C5-4C74-983F-C2932EDA7B5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D19891D4-CC4F-473A-A397-D1C65F3E7C0E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4" name="Объект 3">
            <a:extLst>
              <a:ext uri="{FF2B5EF4-FFF2-40B4-BE49-F238E27FC236}">
                <a16:creationId xmlns:a16="http://schemas.microsoft.com/office/drawing/2014/main" id="{6EF062B3-D2C4-4BFB-915C-3E8E79202489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5" name="Текст 4">
            <a:extLst>
              <a:ext uri="{FF2B5EF4-FFF2-40B4-BE49-F238E27FC236}">
                <a16:creationId xmlns:a16="http://schemas.microsoft.com/office/drawing/2014/main" id="{9F169877-7AC3-4CAB-B7D1-36BDAA36DF5C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6" name="Объект 5">
            <a:extLst>
              <a:ext uri="{FF2B5EF4-FFF2-40B4-BE49-F238E27FC236}">
                <a16:creationId xmlns:a16="http://schemas.microsoft.com/office/drawing/2014/main" id="{22940211-1DE0-4C19-8F24-02793FB05B4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7" name="Дата 6">
            <a:extLst>
              <a:ext uri="{FF2B5EF4-FFF2-40B4-BE49-F238E27FC236}">
                <a16:creationId xmlns:a16="http://schemas.microsoft.com/office/drawing/2014/main" id="{491F8DBA-7F3B-4BEB-A592-38CFB31783DE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F6C6-7632-45E0-9D87-BA03869A3971}" type="datetimeFigureOut">
              <a:rPr lang="ru-RU" smtClean="0"/>
              <a:t>13.04.2024</a:t>
            </a:fld>
            <a:endParaRPr lang="ru-RU"/>
          </a:p>
        </p:txBody>
      </p:sp>
      <p:sp>
        <p:nvSpPr>
          <p:cNvPr id="8" name="Нижний колонтитул 7">
            <a:extLst>
              <a:ext uri="{FF2B5EF4-FFF2-40B4-BE49-F238E27FC236}">
                <a16:creationId xmlns:a16="http://schemas.microsoft.com/office/drawing/2014/main" id="{469CDACD-731A-4614-ABB9-812E72686F6C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9" name="Номер слайда 8">
            <a:extLst>
              <a:ext uri="{FF2B5EF4-FFF2-40B4-BE49-F238E27FC236}">
                <a16:creationId xmlns:a16="http://schemas.microsoft.com/office/drawing/2014/main" id="{E522F57A-DDA0-4322-A573-7686703BC13C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59B6-31FC-4478-839D-56D8BB3E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00382328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Только заголовок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8F0A2507-BC5F-4953-8585-CDE431852FBE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Дата 2">
            <a:extLst>
              <a:ext uri="{FF2B5EF4-FFF2-40B4-BE49-F238E27FC236}">
                <a16:creationId xmlns:a16="http://schemas.microsoft.com/office/drawing/2014/main" id="{1AB5E903-AB42-4679-8F71-7FFB403A315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F6C6-7632-45E0-9D87-BA03869A3971}" type="datetimeFigureOut">
              <a:rPr lang="ru-RU" smtClean="0"/>
              <a:t>13.04.2024</a:t>
            </a:fld>
            <a:endParaRPr lang="ru-RU"/>
          </a:p>
        </p:txBody>
      </p:sp>
      <p:sp>
        <p:nvSpPr>
          <p:cNvPr id="4" name="Нижний колонтитул 3">
            <a:extLst>
              <a:ext uri="{FF2B5EF4-FFF2-40B4-BE49-F238E27FC236}">
                <a16:creationId xmlns:a16="http://schemas.microsoft.com/office/drawing/2014/main" id="{FAFA1441-03B0-4597-BE0A-817090F1807B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5" name="Номер слайда 4">
            <a:extLst>
              <a:ext uri="{FF2B5EF4-FFF2-40B4-BE49-F238E27FC236}">
                <a16:creationId xmlns:a16="http://schemas.microsoft.com/office/drawing/2014/main" id="{FC047AD9-9C5F-4916-8040-2A8F5C03D973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59B6-31FC-4478-839D-56D8BB3E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83238369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Пустой слайд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Дата 1">
            <a:extLst>
              <a:ext uri="{FF2B5EF4-FFF2-40B4-BE49-F238E27FC236}">
                <a16:creationId xmlns:a16="http://schemas.microsoft.com/office/drawing/2014/main" id="{50C165DC-C6B7-4C53-BE33-C90FCB5D5ACB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F6C6-7632-45E0-9D87-BA03869A3971}" type="datetimeFigureOut">
              <a:rPr lang="ru-RU" smtClean="0"/>
              <a:t>13.04.2024</a:t>
            </a:fld>
            <a:endParaRPr lang="ru-RU"/>
          </a:p>
        </p:txBody>
      </p:sp>
      <p:sp>
        <p:nvSpPr>
          <p:cNvPr id="3" name="Нижний колонтитул 2">
            <a:extLst>
              <a:ext uri="{FF2B5EF4-FFF2-40B4-BE49-F238E27FC236}">
                <a16:creationId xmlns:a16="http://schemas.microsoft.com/office/drawing/2014/main" id="{B60C7F16-610A-4D38-96AD-3FEEF95B473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4" name="Номер слайда 3">
            <a:extLst>
              <a:ext uri="{FF2B5EF4-FFF2-40B4-BE49-F238E27FC236}">
                <a16:creationId xmlns:a16="http://schemas.microsoft.com/office/drawing/2014/main" id="{60918504-FB54-4675-930F-7C9954D959E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59B6-31FC-4478-839D-56D8BB3E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54603683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Объект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B38161E5-1F10-4580-93E2-918FBD0D28A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19A26141-03E6-4BF8-B24A-B2A0F8C80C4E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6C1844B-E45E-468C-A86C-5B906ABA8B63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9BF10E4C-D674-45FD-9AD9-ABD23B790C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F6C6-7632-45E0-9D87-BA03869A3971}" type="datetimeFigureOut">
              <a:rPr lang="ru-RU" smtClean="0"/>
              <a:t>13.04.2024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26D2E520-E07B-4501-8843-807BBEA74B60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0B4DEE79-6A19-47C7-890A-543F99818D7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59B6-31FC-4478-839D-56D8BB3E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772747201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Рисунок с подписью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3C43228B-A05D-4BBE-929E-5C6531D7BCE1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ru-RU"/>
              <a:t>Образец заголовка</a:t>
            </a:r>
          </a:p>
        </p:txBody>
      </p:sp>
      <p:sp>
        <p:nvSpPr>
          <p:cNvPr id="3" name="Рисунок 2">
            <a:extLst>
              <a:ext uri="{FF2B5EF4-FFF2-40B4-BE49-F238E27FC236}">
                <a16:creationId xmlns:a16="http://schemas.microsoft.com/office/drawing/2014/main" id="{239B9533-4261-4ACC-870F-F2BA52847473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ru-RU"/>
          </a:p>
        </p:txBody>
      </p:sp>
      <p:sp>
        <p:nvSpPr>
          <p:cNvPr id="4" name="Текст 3">
            <a:extLst>
              <a:ext uri="{FF2B5EF4-FFF2-40B4-BE49-F238E27FC236}">
                <a16:creationId xmlns:a16="http://schemas.microsoft.com/office/drawing/2014/main" id="{89A321C0-CD01-4462-9373-3B17B6CDE89C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ru-RU"/>
              <a:t>Образец текста</a:t>
            </a:r>
          </a:p>
        </p:txBody>
      </p:sp>
      <p:sp>
        <p:nvSpPr>
          <p:cNvPr id="5" name="Дата 4">
            <a:extLst>
              <a:ext uri="{FF2B5EF4-FFF2-40B4-BE49-F238E27FC236}">
                <a16:creationId xmlns:a16="http://schemas.microsoft.com/office/drawing/2014/main" id="{1D596D77-B165-4151-9322-527E979DA767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F6C6-7632-45E0-9D87-BA03869A3971}" type="datetimeFigureOut">
              <a:rPr lang="ru-RU" smtClean="0"/>
              <a:t>13.04.2024</a:t>
            </a:fld>
            <a:endParaRPr lang="ru-RU"/>
          </a:p>
        </p:txBody>
      </p:sp>
      <p:sp>
        <p:nvSpPr>
          <p:cNvPr id="6" name="Нижний колонтитул 5">
            <a:extLst>
              <a:ext uri="{FF2B5EF4-FFF2-40B4-BE49-F238E27FC236}">
                <a16:creationId xmlns:a16="http://schemas.microsoft.com/office/drawing/2014/main" id="{95F60E77-478B-407D-86CD-C608E2D55CA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7" name="Номер слайда 6">
            <a:extLst>
              <a:ext uri="{FF2B5EF4-FFF2-40B4-BE49-F238E27FC236}">
                <a16:creationId xmlns:a16="http://schemas.microsoft.com/office/drawing/2014/main" id="{5FF1E813-AEBF-4A7E-8C44-BA3A17773A76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59B6-31FC-4478-839D-56D8BB3E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4217299375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Заголовок и вертикальный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9448CE6C-CAB6-4940-928C-8700763EA34C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D21D4391-DE18-4172-9293-480DE749F0FC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84AF6BC6-C466-4463-9AEF-33EEA642FC7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F6C6-7632-45E0-9D87-BA03869A3971}" type="datetimeFigureOut">
              <a:rPr lang="ru-RU" smtClean="0"/>
              <a:t>13.04.2024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DA1DBC63-6B47-4262-8C15-E7875114A88E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2D92B1A-2E9B-4477-8253-71D98257234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59B6-31FC-4478-839D-56D8BB3E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29446084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Вертикальный заголовок и текст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Вертикальный заголовок 1">
            <a:extLst>
              <a:ext uri="{FF2B5EF4-FFF2-40B4-BE49-F238E27FC236}">
                <a16:creationId xmlns:a16="http://schemas.microsoft.com/office/drawing/2014/main" id="{009B6DF1-7E78-46C7-98D0-C91C2AA8F8ED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Вертикальный текст 2">
            <a:extLst>
              <a:ext uri="{FF2B5EF4-FFF2-40B4-BE49-F238E27FC236}">
                <a16:creationId xmlns:a16="http://schemas.microsoft.com/office/drawing/2014/main" id="{B87BF820-19FC-4E55-8F90-751B060BF7F5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E7148288-EC11-43BC-9E4C-36D384341C3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49B7F6C6-7632-45E0-9D87-BA03869A3971}" type="datetimeFigureOut">
              <a:rPr lang="ru-RU" smtClean="0"/>
              <a:t>13.04.2024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3645D6FB-4D5B-485D-B274-6407D01B0FF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28A9BDD8-4421-499A-BCE7-6B5F708F8B8E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B8459B6-31FC-4478-839D-56D8BB3E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143738436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C6DBD370-F367-4D92-A007-D5B4E5EAE06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ru-RU"/>
              <a:t>Образец заголовка</a:t>
            </a:r>
          </a:p>
        </p:txBody>
      </p:sp>
      <p:sp>
        <p:nvSpPr>
          <p:cNvPr id="3" name="Текст 2">
            <a:extLst>
              <a:ext uri="{FF2B5EF4-FFF2-40B4-BE49-F238E27FC236}">
                <a16:creationId xmlns:a16="http://schemas.microsoft.com/office/drawing/2014/main" id="{EFF39C20-FFC8-4A83-8604-FC35C3B746D6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ru-RU"/>
              <a:t>Образец текста</a:t>
            </a:r>
          </a:p>
          <a:p>
            <a:pPr lvl="1"/>
            <a:r>
              <a:rPr lang="ru-RU"/>
              <a:t>Второй уровень</a:t>
            </a:r>
          </a:p>
          <a:p>
            <a:pPr lvl="2"/>
            <a:r>
              <a:rPr lang="ru-RU"/>
              <a:t>Третий уровень</a:t>
            </a:r>
          </a:p>
          <a:p>
            <a:pPr lvl="3"/>
            <a:r>
              <a:rPr lang="ru-RU"/>
              <a:t>Четвертый уровень</a:t>
            </a:r>
          </a:p>
          <a:p>
            <a:pPr lvl="4"/>
            <a:r>
              <a:rPr lang="ru-RU"/>
              <a:t>Пятый уровень</a:t>
            </a:r>
          </a:p>
        </p:txBody>
      </p:sp>
      <p:sp>
        <p:nvSpPr>
          <p:cNvPr id="4" name="Дата 3">
            <a:extLst>
              <a:ext uri="{FF2B5EF4-FFF2-40B4-BE49-F238E27FC236}">
                <a16:creationId xmlns:a16="http://schemas.microsoft.com/office/drawing/2014/main" id="{7A7600F7-312A-4343-A1AE-A3E5540F2016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49B7F6C6-7632-45E0-9D87-BA03869A3971}" type="datetimeFigureOut">
              <a:rPr lang="ru-RU" smtClean="0"/>
              <a:t>13.04.2024</a:t>
            </a:fld>
            <a:endParaRPr lang="ru-RU"/>
          </a:p>
        </p:txBody>
      </p:sp>
      <p:sp>
        <p:nvSpPr>
          <p:cNvPr id="5" name="Нижний колонтитул 4">
            <a:extLst>
              <a:ext uri="{FF2B5EF4-FFF2-40B4-BE49-F238E27FC236}">
                <a16:creationId xmlns:a16="http://schemas.microsoft.com/office/drawing/2014/main" id="{57F6BF03-57E6-4B57-AC9E-24BB88E2B1DD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ru-RU"/>
          </a:p>
        </p:txBody>
      </p:sp>
      <p:sp>
        <p:nvSpPr>
          <p:cNvPr id="6" name="Номер слайда 5">
            <a:extLst>
              <a:ext uri="{FF2B5EF4-FFF2-40B4-BE49-F238E27FC236}">
                <a16:creationId xmlns:a16="http://schemas.microsoft.com/office/drawing/2014/main" id="{907484F1-2FE0-4E76-9F45-8C717BD13382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8459B6-31FC-4478-839D-56D8BB3E9A8E}" type="slidenum">
              <a:rPr lang="ru-RU" smtClean="0"/>
              <a:t>‹#›</a:t>
            </a:fld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343885485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ru-RU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autism.help/uploads/store/uploads/document/26/file/90e0a7ce3d85d7a22eae34ef21802b6a.pdf" TargetMode="Externa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2.jpeg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diagramData" Target="../diagrams/data1.xml"/><Relationship Id="rId7" Type="http://schemas.microsoft.com/office/2007/relationships/diagramDrawing" Target="../diagrams/drawing1.xml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Relationship Id="rId6" Type="http://schemas.openxmlformats.org/officeDocument/2006/relationships/diagramColors" Target="../diagrams/colors1.xml"/><Relationship Id="rId5" Type="http://schemas.openxmlformats.org/officeDocument/2006/relationships/diagramQuickStyle" Target="../diagrams/quickStyle1.xml"/><Relationship Id="rId4" Type="http://schemas.openxmlformats.org/officeDocument/2006/relationships/diagramLayout" Target="../diagrams/layout1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jp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5.png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4" Type="http://schemas.openxmlformats.org/officeDocument/2006/relationships/image" Target="../media/image8.png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jpeg"/><Relationship Id="rId2" Type="http://schemas.openxmlformats.org/officeDocument/2006/relationships/image" Target="../media/image1.png"/><Relationship Id="rId1" Type="http://schemas.openxmlformats.org/officeDocument/2006/relationships/slideLayout" Target="../slideLayouts/slideLayout4.xml"/><Relationship Id="rId6" Type="http://schemas.openxmlformats.org/officeDocument/2006/relationships/image" Target="../media/image12.jpeg"/><Relationship Id="rId5" Type="http://schemas.openxmlformats.org/officeDocument/2006/relationships/image" Target="../media/image11.png"/><Relationship Id="rId4" Type="http://schemas.openxmlformats.org/officeDocument/2006/relationships/image" Target="../media/image10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Заголовок 1"/>
          <p:cNvSpPr>
            <a:spLocks noGrp="1"/>
          </p:cNvSpPr>
          <p:nvPr>
            <p:ph type="ctrTitle"/>
          </p:nvPr>
        </p:nvSpPr>
        <p:spPr>
          <a:xfrm>
            <a:off x="0" y="956534"/>
            <a:ext cx="12192001" cy="1539920"/>
          </a:xfrm>
        </p:spPr>
        <p:txBody>
          <a:bodyPr>
            <a:noAutofit/>
          </a:bodyPr>
          <a:lstStyle/>
          <a:p>
            <a:pPr lvl="0">
              <a:lnSpc>
                <a:spcPct val="107000"/>
              </a:lnSpc>
              <a:spcAft>
                <a:spcPts val="800"/>
              </a:spcAft>
            </a:pPr>
            <a:r>
              <a:rPr lang="ru-RU" sz="44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Актуальная ситуация школьного обучения </a:t>
            </a:r>
            <a:br>
              <a:rPr lang="ru-RU" sz="44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</a:br>
            <a:r>
              <a:rPr lang="ru-RU" sz="4400" b="1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детей с РАС в России</a:t>
            </a:r>
          </a:p>
        </p:txBody>
      </p:sp>
      <p:sp>
        <p:nvSpPr>
          <p:cNvPr id="3" name="Подзаголовок 2"/>
          <p:cNvSpPr>
            <a:spLocks noGrp="1"/>
          </p:cNvSpPr>
          <p:nvPr>
            <p:ph type="subTitle" idx="1"/>
          </p:nvPr>
        </p:nvSpPr>
        <p:spPr>
          <a:xfrm>
            <a:off x="222379" y="3781638"/>
            <a:ext cx="11767458" cy="2647252"/>
          </a:xfrm>
        </p:spPr>
        <p:txBody>
          <a:bodyPr>
            <a:normAutofit lnSpcReduction="10000"/>
          </a:bodyPr>
          <a:lstStyle/>
          <a:p>
            <a:pPr algn="l">
              <a:lnSpc>
                <a:spcPct val="110000"/>
              </a:lnSpc>
            </a:pPr>
            <a:r>
              <a:rPr lang="ru-RU" sz="2800" b="1" dirty="0">
                <a:solidFill>
                  <a:schemeClr val="tx2"/>
                </a:solidFill>
              </a:rPr>
              <a:t>Фощунова Наталья Александровна</a:t>
            </a:r>
          </a:p>
          <a:p>
            <a:pPr algn="l">
              <a:lnSpc>
                <a:spcPct val="110000"/>
              </a:lnSpc>
            </a:pPr>
            <a:r>
              <a:rPr lang="ru-RU" sz="2800" dirty="0">
                <a:solidFill>
                  <a:schemeClr val="tx2"/>
                </a:solidFill>
              </a:rPr>
              <a:t>поведенческий аналитик ВСВА, </a:t>
            </a:r>
            <a:r>
              <a:rPr lang="en-US" sz="2800" dirty="0">
                <a:solidFill>
                  <a:schemeClr val="tx2"/>
                </a:solidFill>
              </a:rPr>
              <a:t>IBA, CBA-S,</a:t>
            </a:r>
            <a:r>
              <a:rPr lang="ru-RU" sz="2800" dirty="0">
                <a:solidFill>
                  <a:schemeClr val="tx2"/>
                </a:solidFill>
              </a:rPr>
              <a:t>учитель-дефектолог </a:t>
            </a:r>
          </a:p>
          <a:p>
            <a:pPr algn="l">
              <a:lnSpc>
                <a:spcPct val="110000"/>
              </a:lnSpc>
            </a:pPr>
            <a:r>
              <a:rPr lang="ru-RU" sz="2800" dirty="0">
                <a:solidFill>
                  <a:schemeClr val="tx2"/>
                </a:solidFill>
              </a:rPr>
              <a:t>Супервизор ресурсных классов </a:t>
            </a:r>
          </a:p>
          <a:p>
            <a:pPr algn="l">
              <a:lnSpc>
                <a:spcPct val="110000"/>
              </a:lnSpc>
            </a:pPr>
            <a:r>
              <a:rPr lang="ru-RU" sz="2800" dirty="0">
                <a:solidFill>
                  <a:schemeClr val="tx2"/>
                </a:solidFill>
              </a:rPr>
              <a:t>Преподаватель курсов повышения квалификации для учителей, тьюторов и специалистов на базе Школы Юлии </a:t>
            </a:r>
            <a:r>
              <a:rPr lang="ru-RU" sz="2800" dirty="0" err="1">
                <a:solidFill>
                  <a:schemeClr val="tx2"/>
                </a:solidFill>
              </a:rPr>
              <a:t>Эрц</a:t>
            </a:r>
            <a:endParaRPr lang="ru-RU" sz="2800" dirty="0">
              <a:solidFill>
                <a:schemeClr val="tx2"/>
              </a:solidFill>
            </a:endParaRPr>
          </a:p>
        </p:txBody>
      </p:sp>
      <p:sp>
        <p:nvSpPr>
          <p:cNvPr id="5" name="Прямоугольник 4"/>
          <p:cNvSpPr/>
          <p:nvPr/>
        </p:nvSpPr>
        <p:spPr>
          <a:xfrm>
            <a:off x="1" y="-69012"/>
            <a:ext cx="12192000" cy="8281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Наталья\Downloads\мама и ребенок.png"/>
          <p:cNvPicPr/>
          <p:nvPr/>
        </p:nvPicPr>
        <p:blipFill>
          <a:blip r:embed="rId2"/>
          <a:srcRect l="46861" t="45555" r="7623" b="11143"/>
          <a:stretch>
            <a:fillRect/>
          </a:stretch>
        </p:blipFill>
        <p:spPr bwMode="auto">
          <a:xfrm>
            <a:off x="8701059" y="1631512"/>
            <a:ext cx="2668556" cy="282510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556074"/>
            <a:ext cx="12192000" cy="3019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544573" y="4149814"/>
            <a:ext cx="482504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800" b="1" dirty="0">
              <a:solidFill>
                <a:schemeClr val="tx2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691329880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-69012"/>
            <a:ext cx="12192000" cy="8281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Наталья\Downloads\мама и ребенок.png"/>
          <p:cNvPicPr/>
          <p:nvPr/>
        </p:nvPicPr>
        <p:blipFill>
          <a:blip r:embed="rId2"/>
          <a:srcRect l="46861" t="45555" r="7623" b="11143"/>
          <a:stretch>
            <a:fillRect/>
          </a:stretch>
        </p:blipFill>
        <p:spPr bwMode="auto">
          <a:xfrm>
            <a:off x="60386" y="-34506"/>
            <a:ext cx="836761" cy="82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556074"/>
            <a:ext cx="12192000" cy="3019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5FC96413-8958-4F5E-877D-EAC169ADE92C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032450" y="793630"/>
            <a:ext cx="5878285" cy="1325563"/>
          </a:xfrm>
        </p:spPr>
        <p:txBody>
          <a:bodyPr/>
          <a:lstStyle/>
          <a:p>
            <a:pPr algn="ctr"/>
            <a:r>
              <a:rPr lang="ru-RU" b="1" dirty="0">
                <a:solidFill>
                  <a:srgbClr val="002060"/>
                </a:solidFill>
              </a:rPr>
              <a:t>ФГОС НОО РАС (2016 г.)</a:t>
            </a:r>
          </a:p>
        </p:txBody>
      </p:sp>
      <p:sp>
        <p:nvSpPr>
          <p:cNvPr id="8" name="Объект 7">
            <a:extLst>
              <a:ext uri="{FF2B5EF4-FFF2-40B4-BE49-F238E27FC236}">
                <a16:creationId xmlns:a16="http://schemas.microsoft.com/office/drawing/2014/main" id="{E2A0BAFC-5B5F-4FFA-BBD6-CB5F8E4F463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63893" y="1642188"/>
            <a:ext cx="11494551" cy="5215811"/>
          </a:xfrm>
        </p:spPr>
        <p:txBody>
          <a:bodyPr>
            <a:normAutofit fontScale="92500" lnSpcReduction="20000"/>
          </a:bodyPr>
          <a:lstStyle/>
          <a:p>
            <a:endParaRPr lang="ru-RU" dirty="0"/>
          </a:p>
          <a:p>
            <a:r>
              <a:rPr lang="ru-RU" dirty="0"/>
              <a:t>Вариант 8.1 – РАС (4 года обучения)</a:t>
            </a:r>
          </a:p>
          <a:p>
            <a:endParaRPr lang="ru-RU" dirty="0"/>
          </a:p>
          <a:p>
            <a:r>
              <a:rPr lang="ru-RU" dirty="0"/>
              <a:t>Вариант 8.2 – РАС и ЗПР (4+1 или +2 года обучения)</a:t>
            </a:r>
          </a:p>
          <a:p>
            <a:endParaRPr lang="ru-RU" dirty="0"/>
          </a:p>
          <a:p>
            <a:r>
              <a:rPr lang="ru-RU" dirty="0"/>
              <a:t>Вариант 8.3 – РАС, осложненное интеллектуальным нарушением (легкой формы)  (4+2 года обучения)</a:t>
            </a:r>
          </a:p>
          <a:p>
            <a:pPr marL="0" indent="0">
              <a:buNone/>
            </a:pPr>
            <a:endParaRPr lang="ru-RU" dirty="0"/>
          </a:p>
          <a:p>
            <a:r>
              <a:rPr lang="ru-RU" dirty="0"/>
              <a:t>Вариант 8.4 - </a:t>
            </a:r>
            <a:r>
              <a:rPr lang="ru-RU" b="0" dirty="0">
                <a:effectLst/>
              </a:rPr>
              <a:t>РАС, осложненное </a:t>
            </a:r>
            <a:r>
              <a:rPr lang="ru-RU" dirty="0"/>
              <a:t>интеллектуальным нарушением </a:t>
            </a:r>
            <a:r>
              <a:rPr lang="ru-RU" b="0" dirty="0">
                <a:effectLst/>
              </a:rPr>
              <a:t>(умеренной, тяжелой, глубокой формы, тяжелыми и множественными нарушениями развития) (6 </a:t>
            </a:r>
            <a:r>
              <a:rPr lang="ru-RU" dirty="0"/>
              <a:t>лет обучения)</a:t>
            </a:r>
          </a:p>
          <a:p>
            <a:pPr marL="0" indent="0">
              <a:buNone/>
            </a:pPr>
            <a:br>
              <a:rPr lang="ru-RU" b="0" dirty="0">
                <a:effectLst/>
              </a:rPr>
            </a:br>
            <a:endParaRPr lang="ru-RU" b="0" dirty="0">
              <a:effectLst/>
            </a:endParaRPr>
          </a:p>
          <a:p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3218534077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-69012"/>
            <a:ext cx="12192000" cy="8281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Наталья\Downloads\мама и ребенок.png"/>
          <p:cNvPicPr/>
          <p:nvPr/>
        </p:nvPicPr>
        <p:blipFill>
          <a:blip r:embed="rId2"/>
          <a:srcRect l="46861" t="45555" r="7623" b="11143"/>
          <a:stretch>
            <a:fillRect/>
          </a:stretch>
        </p:blipFill>
        <p:spPr bwMode="auto">
          <a:xfrm>
            <a:off x="60386" y="-34506"/>
            <a:ext cx="836761" cy="82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556074"/>
            <a:ext cx="12192000" cy="3019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544573" y="4149814"/>
            <a:ext cx="482504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EF32F73E-53C2-4208-B24B-7AC3C082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14313" y="681038"/>
            <a:ext cx="12038073" cy="737020"/>
          </a:xfrm>
        </p:spPr>
        <p:txBody>
          <a:bodyPr>
            <a:normAutofit/>
          </a:bodyPr>
          <a:lstStyle/>
          <a:p>
            <a:pPr algn="ctr"/>
            <a:r>
              <a:rPr lang="ru-RU" altLang="ru-RU" sz="2800" b="1" dirty="0">
                <a:solidFill>
                  <a:srgbClr val="002060"/>
                </a:solidFill>
              </a:rPr>
              <a:t>Образовательные модели школьного обучения детей с РАС в России</a:t>
            </a:r>
            <a:endParaRPr lang="ru-RU" sz="2800" b="1" dirty="0">
              <a:solidFill>
                <a:srgbClr val="002060"/>
              </a:solidFill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72BAEA9A-8013-4EB7-A27E-A5FA9AC72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ru-RU"/>
          </a:p>
        </p:txBody>
      </p:sp>
      <p:graphicFrame>
        <p:nvGraphicFramePr>
          <p:cNvPr id="11" name="Содержимое 3">
            <a:extLst>
              <a:ext uri="{FF2B5EF4-FFF2-40B4-BE49-F238E27FC236}">
                <a16:creationId xmlns:a16="http://schemas.microsoft.com/office/drawing/2014/main" id="{31C2A93E-8A7D-4067-B5A8-41C829065008}"/>
              </a:ext>
            </a:extLst>
          </p:cNvPr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566851810"/>
              </p:ext>
            </p:extLst>
          </p:nvPr>
        </p:nvGraphicFramePr>
        <p:xfrm>
          <a:off x="0" y="1302029"/>
          <a:ext cx="12192000" cy="5348278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4064000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4064000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8103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Инклюзивный класс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Ресурсный класс (ресурсная зона)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Автономный класс (коррекционный)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35810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Вариант 8.1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Варианты 8.1, 8.2, 8.3, 8.4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Варианты 8.2, 8.3, 8.4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  <a:tr h="1412808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Ребенок зачисляется в общеобразовательный класс и посещает в нём все уроки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Ребенок зачисляется в регулярный класс, но некоторые уроки проводит</a:t>
                      </a:r>
                      <a:r>
                        <a:rPr lang="ru-RU" sz="2000" baseline="0" dirty="0"/>
                        <a:t> в ресурсном классе (ресурсной зоне)</a:t>
                      </a:r>
                      <a:endParaRPr lang="ru-RU" sz="2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Ребенок</a:t>
                      </a:r>
                      <a:r>
                        <a:rPr lang="ru-RU" sz="2000" baseline="0" dirty="0"/>
                        <a:t> зачислен в автономный класс и посещает в нем все уроки</a:t>
                      </a:r>
                      <a:endParaRPr lang="ru-RU" sz="2000" dirty="0"/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2"/>
                  </a:ext>
                </a:extLst>
              </a:tr>
              <a:tr h="114790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Дети одного года обучения</a:t>
                      </a:r>
                    </a:p>
                    <a:p>
                      <a:pPr algn="ctr"/>
                      <a:r>
                        <a:rPr lang="ru-RU" sz="2000" dirty="0"/>
                        <a:t>1 </a:t>
                      </a:r>
                      <a:r>
                        <a:rPr lang="ru-RU" sz="2000" dirty="0" err="1"/>
                        <a:t>реб</a:t>
                      </a:r>
                      <a:r>
                        <a:rPr lang="ru-RU" sz="2000" dirty="0"/>
                        <a:t>. с РАС на 20 детей</a:t>
                      </a:r>
                    </a:p>
                    <a:p>
                      <a:pPr algn="ctr"/>
                      <a:r>
                        <a:rPr lang="ru-RU" sz="2000" dirty="0"/>
                        <a:t>2 </a:t>
                      </a:r>
                      <a:r>
                        <a:rPr lang="ru-RU" sz="2000" dirty="0" err="1"/>
                        <a:t>реб</a:t>
                      </a:r>
                      <a:r>
                        <a:rPr lang="ru-RU" sz="2000" dirty="0"/>
                        <a:t>. с РАС на 15 детей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В ресурсном</a:t>
                      </a:r>
                      <a:r>
                        <a:rPr lang="ru-RU" sz="2000" baseline="0" dirty="0"/>
                        <a:t> классе (ресурсной зоне) могут находиться дети разных годов обучения</a:t>
                      </a:r>
                      <a:endParaRPr lang="ru-RU" sz="2000" dirty="0"/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algn="ctr"/>
                      <a:r>
                        <a:rPr lang="ru-RU" sz="2000" dirty="0"/>
                        <a:t>Дети одного года обучения</a:t>
                      </a:r>
                    </a:p>
                    <a:p>
                      <a:pPr algn="ctr"/>
                      <a:r>
                        <a:rPr lang="ru-RU" sz="2000" dirty="0"/>
                        <a:t>Не более 8 дет.</a:t>
                      </a:r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3"/>
                  </a:ext>
                </a:extLst>
              </a:tr>
              <a:tr h="358108">
                <a:tc gridSpan="3">
                  <a:txBody>
                    <a:bodyPr/>
                    <a:lstStyle/>
                    <a:p>
                      <a:pPr algn="ctr"/>
                      <a:r>
                        <a:rPr lang="ru-RU" sz="1800" b="1" dirty="0"/>
                        <a:t>Сопровождение ребенка специалистами психолого-педагогической службы</a:t>
                      </a:r>
                    </a:p>
                  </a:txBody>
                  <a:tcPr marT="45723" marB="45723"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pPr algn="ctr"/>
                      <a:endParaRPr lang="ru-RU" dirty="0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val="10004"/>
                  </a:ext>
                </a:extLst>
              </a:tr>
              <a:tr h="1324506">
                <a:tc>
                  <a:txBody>
                    <a:bodyPr/>
                    <a:lstStyle/>
                    <a:p>
                      <a:pPr algn="ctr"/>
                      <a:r>
                        <a:rPr lang="ru-RU" sz="2000" dirty="0" err="1"/>
                        <a:t>Тьюторское</a:t>
                      </a:r>
                      <a:r>
                        <a:rPr lang="ru-RU" sz="2000" dirty="0"/>
                        <a:t> сопровождение по необходимости</a:t>
                      </a:r>
                    </a:p>
                    <a:p>
                      <a:pPr algn="ctr"/>
                      <a:r>
                        <a:rPr lang="ru-RU" sz="2000" dirty="0"/>
                        <a:t>Специалисты, прописанные  ПМПК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Индивидуальное </a:t>
                      </a:r>
                      <a:r>
                        <a:rPr lang="ru-RU" sz="2000" dirty="0" err="1"/>
                        <a:t>тьюторское</a:t>
                      </a:r>
                      <a:r>
                        <a:rPr lang="ru-RU" sz="2000" dirty="0"/>
                        <a:t> сопровождение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/>
                        <a:t>Специалисты, прописанные  ПМПК</a:t>
                      </a:r>
                    </a:p>
                  </a:txBody>
                  <a:tcPr marT="45723" marB="45723"/>
                </a:tc>
                <a:tc>
                  <a:txBody>
                    <a:bodyPr/>
                    <a:lstStyle/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dirty="0" err="1"/>
                        <a:t>Тьюторское</a:t>
                      </a:r>
                      <a:r>
                        <a:rPr lang="ru-RU" sz="2000" dirty="0"/>
                        <a:t> сопровождение на 1-6 детей с РАС</a:t>
                      </a:r>
                    </a:p>
                    <a:p>
                      <a:pPr marL="0" marR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ru-RU" sz="2000" baseline="0" dirty="0"/>
                        <a:t> </a:t>
                      </a:r>
                      <a:r>
                        <a:rPr lang="ru-RU" sz="2000" dirty="0"/>
                        <a:t>Специалисты, прописанные  ПМПК</a:t>
                      </a:r>
                    </a:p>
                    <a:p>
                      <a:pPr algn="ctr"/>
                      <a:endParaRPr lang="ru-RU" sz="2000" dirty="0"/>
                    </a:p>
                  </a:txBody>
                  <a:tcPr marT="45723" marB="45723"/>
                </a:tc>
                <a:extLst>
                  <a:ext uri="{0D108BD9-81ED-4DB2-BD59-A6C34878D82A}">
                    <a16:rowId xmlns:a16="http://schemas.microsoft.com/office/drawing/2014/main" val="10005"/>
                  </a:ext>
                </a:extLst>
              </a:tr>
            </a:tbl>
          </a:graphicData>
        </a:graphic>
      </p:graphicFrame>
    </p:spTree>
    <p:extLst>
      <p:ext uri="{BB962C8B-B14F-4D97-AF65-F5344CB8AC3E}">
        <p14:creationId xmlns:p14="http://schemas.microsoft.com/office/powerpoint/2010/main" val="122448750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-69012"/>
            <a:ext cx="12192000" cy="8281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Наталья\Downloads\мама и ребенок.png"/>
          <p:cNvPicPr/>
          <p:nvPr/>
        </p:nvPicPr>
        <p:blipFill>
          <a:blip r:embed="rId2"/>
          <a:srcRect l="46861" t="45555" r="7623" b="11143"/>
          <a:stretch>
            <a:fillRect/>
          </a:stretch>
        </p:blipFill>
        <p:spPr bwMode="auto">
          <a:xfrm>
            <a:off x="60386" y="-34506"/>
            <a:ext cx="836761" cy="82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556074"/>
            <a:ext cx="12192000" cy="3019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544573" y="4149814"/>
            <a:ext cx="482504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16" name="Объект 15">
            <a:extLst>
              <a:ext uri="{FF2B5EF4-FFF2-40B4-BE49-F238E27FC236}">
                <a16:creationId xmlns:a16="http://schemas.microsoft.com/office/drawing/2014/main" id="{14087F47-3986-4C59-91C8-CD160600952E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13489" y="1043713"/>
            <a:ext cx="9120937" cy="5192275"/>
          </a:xfrm>
        </p:spPr>
        <p:txBody>
          <a:bodyPr>
            <a:normAutofit/>
          </a:bodyPr>
          <a:lstStyle/>
          <a:p>
            <a:pPr>
              <a:lnSpc>
                <a:spcPct val="107000"/>
              </a:lnSpc>
              <a:spcAft>
                <a:spcPts val="1950"/>
              </a:spcAft>
            </a:pPr>
            <a:r>
              <a:rPr lang="ru-RU" sz="24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r>
              <a:rPr lang="ru-RU" sz="24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— пилотный проект «Инклюзивная молекула» Московского департамента образования. Объединил две школы с уже открытыми ресурсными классами и семь новых школ (школы получили частичное финансирование на открытие ресурсных классов).</a:t>
            </a:r>
            <a:endParaRPr lang="ru-RU" sz="24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950"/>
              </a:spcAft>
            </a:pPr>
            <a:r>
              <a:rPr lang="ru-RU" sz="24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2015</a:t>
            </a:r>
            <a:r>
              <a:rPr lang="ru-RU" sz="24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— правительство Воронежской области открывает ресурсные классы в трех школах, предоставляя полное государственное финансирование.</a:t>
            </a:r>
            <a:endParaRPr lang="ru-RU" sz="24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pPr>
              <a:lnSpc>
                <a:spcPct val="107000"/>
              </a:lnSpc>
              <a:spcAft>
                <a:spcPts val="1950"/>
              </a:spcAft>
            </a:pPr>
            <a:r>
              <a:rPr lang="ru-RU" sz="2400" b="1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2016</a:t>
            </a:r>
            <a:r>
              <a:rPr lang="ru-RU" sz="2400" dirty="0">
                <a:solidFill>
                  <a:srgbClr val="002060"/>
                </a:solidFill>
                <a:effectLst/>
                <a:ea typeface="Times New Roman" panose="02020603050405020304" pitchFamily="18" charset="0"/>
                <a:cs typeface="Times New Roman" panose="02020603050405020304" pitchFamily="18" charset="0"/>
              </a:rPr>
              <a:t> — создано и опубликовано пособие «Ресурсный класс»</a:t>
            </a:r>
            <a:endParaRPr lang="ru-RU" sz="2400" dirty="0">
              <a:solidFill>
                <a:srgbClr val="002060"/>
              </a:solidFill>
              <a:effectLst/>
              <a:ea typeface="Calibri" panose="020F0502020204030204" pitchFamily="34" charset="0"/>
              <a:cs typeface="Times New Roman" panose="02020603050405020304" pitchFamily="18" charset="0"/>
            </a:endParaRPr>
          </a:p>
          <a:p>
            <a:endParaRPr lang="ru-RU" dirty="0"/>
          </a:p>
        </p:txBody>
      </p:sp>
      <p:pic>
        <p:nvPicPr>
          <p:cNvPr id="14" name="Рисунок 13">
            <a:hlinkClick r:id="rId3" tgtFrame="&quot;_blank&quot;"/>
            <a:extLst>
              <a:ext uri="{FF2B5EF4-FFF2-40B4-BE49-F238E27FC236}">
                <a16:creationId xmlns:a16="http://schemas.microsoft.com/office/drawing/2014/main" id="{3E0EEB96-E527-4DAB-B973-08EEB7FF1234}"/>
              </a:ext>
            </a:extLst>
          </p:cNvPr>
          <p:cNvPicPr>
            <a:picLocks noChangeAspect="1"/>
          </p:cNvPicPr>
          <p:nvPr/>
        </p:nvPicPr>
        <p:blipFill rotWithShape="1"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734" t="11654" r="18885" b="10097"/>
          <a:stretch/>
        </p:blipFill>
        <p:spPr bwMode="auto">
          <a:xfrm>
            <a:off x="9283961" y="1707853"/>
            <a:ext cx="2817844" cy="3713233"/>
          </a:xfrm>
          <a:prstGeom prst="rect">
            <a:avLst/>
          </a:prstGeom>
          <a:noFill/>
          <a:ln>
            <a:noFill/>
          </a:ln>
        </p:spPr>
      </p:pic>
      <p:sp>
        <p:nvSpPr>
          <p:cNvPr id="18" name="TextBox 17">
            <a:extLst>
              <a:ext uri="{FF2B5EF4-FFF2-40B4-BE49-F238E27FC236}">
                <a16:creationId xmlns:a16="http://schemas.microsoft.com/office/drawing/2014/main" id="{ADDF216E-6E75-45DD-BCC1-74766A749CCA}"/>
              </a:ext>
            </a:extLst>
          </p:cNvPr>
          <p:cNvSpPr txBox="1"/>
          <p:nvPr/>
        </p:nvSpPr>
        <p:spPr>
          <a:xfrm>
            <a:off x="8472196" y="5504903"/>
            <a:ext cx="3629609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ru-RU" dirty="0"/>
              <a:t>Пособие можно бесплатно скачать на сайте ассоциации  </a:t>
            </a:r>
            <a:r>
              <a:rPr lang="en-US" dirty="0"/>
              <a:t>www.autizmregions.ru</a:t>
            </a:r>
            <a:endParaRPr lang="ru-RU" dirty="0"/>
          </a:p>
        </p:txBody>
      </p:sp>
    </p:spTree>
    <p:extLst>
      <p:ext uri="{BB962C8B-B14F-4D97-AF65-F5344CB8AC3E}">
        <p14:creationId xmlns:p14="http://schemas.microsoft.com/office/powerpoint/2010/main" val="910398006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-69012"/>
            <a:ext cx="12192000" cy="8281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Наталья\Downloads\мама и ребенок.png"/>
          <p:cNvPicPr/>
          <p:nvPr/>
        </p:nvPicPr>
        <p:blipFill>
          <a:blip r:embed="rId2"/>
          <a:srcRect l="46861" t="45555" r="7623" b="11143"/>
          <a:stretch>
            <a:fillRect/>
          </a:stretch>
        </p:blipFill>
        <p:spPr bwMode="auto">
          <a:xfrm>
            <a:off x="60386" y="-34506"/>
            <a:ext cx="836761" cy="82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556074"/>
            <a:ext cx="12192000" cy="3019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544573" y="4149814"/>
            <a:ext cx="482504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EF32F73E-53C2-4208-B24B-7AC3C082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286773" y="1065881"/>
            <a:ext cx="9443431" cy="1325563"/>
          </a:xfrm>
        </p:spPr>
        <p:txBody>
          <a:bodyPr>
            <a:normAutofit fontScale="90000"/>
          </a:bodyPr>
          <a:lstStyle/>
          <a:p>
            <a:pPr algn="ctr"/>
            <a:r>
              <a:rPr lang="ru-RU" altLang="ru-RU" b="1" dirty="0">
                <a:solidFill>
                  <a:srgbClr val="002060"/>
                </a:solidFill>
              </a:rPr>
              <a:t>Командная работа – залог успешного функционирования ресурсного класса</a:t>
            </a:r>
            <a:br>
              <a:rPr lang="ru-RU" altLang="ru-RU" sz="4400" b="1" dirty="0">
                <a:solidFill>
                  <a:srgbClr val="002060"/>
                </a:solidFill>
              </a:rPr>
            </a:br>
            <a:endParaRPr lang="ru-RU" b="1" dirty="0">
              <a:solidFill>
                <a:srgbClr val="002060"/>
              </a:solidFill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72BAEA9A-8013-4EB7-A27E-A5FA9AC72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621828"/>
          </a:xfrm>
        </p:spPr>
        <p:txBody>
          <a:bodyPr>
            <a:normAutofit fontScale="85000" lnSpcReduction="20000"/>
          </a:bodyPr>
          <a:lstStyle/>
          <a:p>
            <a:pPr marL="0" indent="0">
              <a:buNone/>
            </a:pPr>
            <a:endParaRPr lang="ru-RU" altLang="ru-RU" sz="2800" dirty="0"/>
          </a:p>
          <a:p>
            <a:pPr marL="0" indent="0">
              <a:buNone/>
            </a:pPr>
            <a:endParaRPr lang="ru-RU" altLang="ru-RU" dirty="0"/>
          </a:p>
          <a:p>
            <a:pPr marL="0" indent="0">
              <a:buNone/>
            </a:pPr>
            <a:endParaRPr lang="ru-RU" altLang="ru-RU" sz="2800" dirty="0"/>
          </a:p>
          <a:p>
            <a:pPr marL="0" indent="0">
              <a:buNone/>
            </a:pPr>
            <a:endParaRPr lang="ru-RU" altLang="ru-RU" dirty="0"/>
          </a:p>
          <a:p>
            <a:pPr marL="0" indent="0">
              <a:buNone/>
            </a:pPr>
            <a:endParaRPr lang="ru-RU" altLang="ru-RU" sz="2800" dirty="0"/>
          </a:p>
          <a:p>
            <a:pPr marL="0" indent="0">
              <a:buNone/>
            </a:pPr>
            <a:endParaRPr lang="ru-RU" altLang="ru-RU" dirty="0"/>
          </a:p>
          <a:p>
            <a:pPr marL="0" indent="0">
              <a:buNone/>
            </a:pPr>
            <a:endParaRPr lang="ru-RU" altLang="ru-RU" sz="2800" dirty="0"/>
          </a:p>
          <a:p>
            <a:pPr marL="0" indent="0">
              <a:buNone/>
            </a:pPr>
            <a:endParaRPr lang="ru-RU" altLang="ru-RU" dirty="0"/>
          </a:p>
          <a:p>
            <a:pPr marL="0" indent="0">
              <a:buNone/>
            </a:pPr>
            <a:r>
              <a:rPr lang="ru-RU" altLang="ru-RU" sz="2800" dirty="0"/>
              <a:t> </a:t>
            </a:r>
          </a:p>
          <a:p>
            <a:pPr marL="0" indent="0">
              <a:buNone/>
            </a:pPr>
            <a:endParaRPr lang="ru-RU" altLang="ru-RU" sz="2800" dirty="0"/>
          </a:p>
          <a:p>
            <a:pPr marL="0" indent="0">
              <a:buNone/>
            </a:pPr>
            <a:endParaRPr lang="ru-RU" altLang="ru-RU" sz="2800" dirty="0"/>
          </a:p>
          <a:p>
            <a:pPr marL="0" indent="0">
              <a:buNone/>
            </a:pPr>
            <a:r>
              <a:rPr lang="ru-RU" altLang="ru-RU" sz="2800" dirty="0"/>
              <a:t>                                             </a:t>
            </a:r>
            <a:r>
              <a:rPr lang="ru-RU" altLang="ru-RU" sz="2800" b="1" dirty="0"/>
              <a:t>АВА-куратор + супервизор АВА-программ</a:t>
            </a:r>
            <a:endParaRPr lang="ru-RU" b="1" dirty="0"/>
          </a:p>
        </p:txBody>
      </p:sp>
      <p:graphicFrame>
        <p:nvGraphicFramePr>
          <p:cNvPr id="11" name="Схема 10">
            <a:extLst>
              <a:ext uri="{FF2B5EF4-FFF2-40B4-BE49-F238E27FC236}">
                <a16:creationId xmlns:a16="http://schemas.microsoft.com/office/drawing/2014/main" id="{39BC5F3B-FDE7-45EE-BB3E-08D8B7E87154}"/>
              </a:ext>
            </a:extLst>
          </p:cNvPr>
          <p:cNvGraphicFramePr/>
          <p:nvPr>
            <p:extLst>
              <p:ext uri="{D42A27DB-BD31-4B8C-83A1-F6EECF244321}">
                <p14:modId xmlns:p14="http://schemas.microsoft.com/office/powerpoint/2010/main" val="111887420"/>
              </p:ext>
            </p:extLst>
          </p:nvPr>
        </p:nvGraphicFramePr>
        <p:xfrm>
          <a:off x="569167" y="2164702"/>
          <a:ext cx="11047445" cy="2985795"/>
        </p:xfrm>
        <a:graphic>
          <a:graphicData uri="http://schemas.openxmlformats.org/drawingml/2006/diagram">
            <dgm:relIds xmlns:dgm="http://schemas.openxmlformats.org/drawingml/2006/diagram" xmlns:r="http://schemas.openxmlformats.org/officeDocument/2006/relationships" r:dm="rId3" r:lo="rId4" r:qs="rId5" r:cs="rId6"/>
          </a:graphicData>
        </a:graphic>
      </p:graphicFrame>
      <p:sp>
        <p:nvSpPr>
          <p:cNvPr id="12" name="Правая фигурная скобка 11">
            <a:extLst>
              <a:ext uri="{FF2B5EF4-FFF2-40B4-BE49-F238E27FC236}">
                <a16:creationId xmlns:a16="http://schemas.microsoft.com/office/drawing/2014/main" id="{4D30E4D3-28A5-4488-8D78-39EF5E8CFC31}"/>
              </a:ext>
            </a:extLst>
          </p:cNvPr>
          <p:cNvSpPr/>
          <p:nvPr/>
        </p:nvSpPr>
        <p:spPr>
          <a:xfrm rot="5400000">
            <a:off x="6002695" y="1007268"/>
            <a:ext cx="850900" cy="8964612"/>
          </a:xfrm>
          <a:prstGeom prst="rightBrace">
            <a:avLst>
              <a:gd name="adj1" fmla="val 0"/>
              <a:gd name="adj2" fmla="val 50000"/>
            </a:avLst>
          </a:prstGeom>
          <a:ln w="38100"/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  <p:txBody>
          <a:bodyPr anchor="ctr"/>
          <a:lstStyle/>
          <a:p>
            <a:pPr algn="ctr">
              <a:defRPr/>
            </a:pPr>
            <a:endParaRPr lang="ru-RU"/>
          </a:p>
        </p:txBody>
      </p:sp>
    </p:spTree>
    <p:extLst>
      <p:ext uri="{BB962C8B-B14F-4D97-AF65-F5344CB8AC3E}">
        <p14:creationId xmlns:p14="http://schemas.microsoft.com/office/powerpoint/2010/main" val="2072381389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-69012"/>
            <a:ext cx="12192000" cy="8281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Наталья\Downloads\мама и ребенок.png"/>
          <p:cNvPicPr/>
          <p:nvPr/>
        </p:nvPicPr>
        <p:blipFill>
          <a:blip r:embed="rId2"/>
          <a:srcRect l="46861" t="45555" r="7623" b="11143"/>
          <a:stretch>
            <a:fillRect/>
          </a:stretch>
        </p:blipFill>
        <p:spPr bwMode="auto">
          <a:xfrm>
            <a:off x="60386" y="-34506"/>
            <a:ext cx="836761" cy="82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556074"/>
            <a:ext cx="12192000" cy="3019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544573" y="4149814"/>
            <a:ext cx="482504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EF32F73E-53C2-4208-B24B-7AC3C082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828136"/>
            <a:ext cx="10515600" cy="862552"/>
          </a:xfrm>
        </p:spPr>
        <p:txBody>
          <a:bodyPr>
            <a:normAutofit/>
          </a:bodyPr>
          <a:lstStyle/>
          <a:p>
            <a:pPr algn="ctr"/>
            <a:r>
              <a:rPr lang="ru-RU" altLang="ru-RU" sz="4000" b="1" dirty="0">
                <a:solidFill>
                  <a:srgbClr val="002060"/>
                </a:solidFill>
              </a:rPr>
              <a:t>Требования к квалификации тьютора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72BAEA9A-8013-4EB7-A27E-A5FA9AC72F71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389628" y="1829487"/>
            <a:ext cx="10515600" cy="4351338"/>
          </a:xfrm>
        </p:spPr>
        <p:txBody>
          <a:bodyPr/>
          <a:lstStyle/>
          <a:p>
            <a:pPr eaLnBrk="1" hangingPunct="1"/>
            <a:r>
              <a:rPr lang="ru-RU" altLang="ru-RU" sz="2800" dirty="0"/>
              <a:t>Высшее педагогическое, дефектологическое или психологическое образование</a:t>
            </a:r>
          </a:p>
          <a:p>
            <a:pPr eaLnBrk="1" hangingPunct="1"/>
            <a:r>
              <a:rPr lang="ru-RU" altLang="ru-RU" sz="2800" dirty="0" err="1"/>
              <a:t>Профстандарт</a:t>
            </a:r>
            <a:r>
              <a:rPr lang="ru-RU" altLang="ru-RU" sz="2800" dirty="0"/>
              <a:t> тьютора </a:t>
            </a:r>
            <a:r>
              <a:rPr lang="en-US" altLang="ru-RU" sz="2800" dirty="0"/>
              <a:t>(</a:t>
            </a:r>
            <a:r>
              <a:rPr lang="ru-RU" altLang="ru-RU" sz="2800" dirty="0"/>
              <a:t>Приказ Минтруда России №53н от 30 января 2023 года</a:t>
            </a:r>
          </a:p>
          <a:p>
            <a:endParaRPr lang="ru-RU" dirty="0"/>
          </a:p>
        </p:txBody>
      </p:sp>
      <p:pic>
        <p:nvPicPr>
          <p:cNvPr id="11" name="Объект 8">
            <a:extLst>
              <a:ext uri="{FF2B5EF4-FFF2-40B4-BE49-F238E27FC236}">
                <a16:creationId xmlns:a16="http://schemas.microsoft.com/office/drawing/2014/main" id="{1C0FE277-DF97-4981-B0BC-EEB669106C3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9528" t="1587" r="8997" b="3070"/>
          <a:stretch>
            <a:fillRect/>
          </a:stretch>
        </p:blipFill>
        <p:spPr bwMode="auto">
          <a:xfrm>
            <a:off x="4099547" y="3429000"/>
            <a:ext cx="3277637" cy="27121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25179140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-69012"/>
            <a:ext cx="12192000" cy="8281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Наталья\Downloads\мама и ребенок.png"/>
          <p:cNvPicPr/>
          <p:nvPr/>
        </p:nvPicPr>
        <p:blipFill>
          <a:blip r:embed="rId2"/>
          <a:srcRect l="46861" t="45555" r="7623" b="11143"/>
          <a:stretch>
            <a:fillRect/>
          </a:stretch>
        </p:blipFill>
        <p:spPr bwMode="auto">
          <a:xfrm>
            <a:off x="60386" y="-34506"/>
            <a:ext cx="836761" cy="82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556074"/>
            <a:ext cx="12192000" cy="3019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544573" y="4149814"/>
            <a:ext cx="482504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9" name="Заголовок 8">
            <a:extLst>
              <a:ext uri="{FF2B5EF4-FFF2-40B4-BE49-F238E27FC236}">
                <a16:creationId xmlns:a16="http://schemas.microsoft.com/office/drawing/2014/main" id="{EF32F73E-53C2-4208-B24B-7AC3C082EB6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908833"/>
            <a:ext cx="10515600" cy="781855"/>
          </a:xfrm>
        </p:spPr>
        <p:txBody>
          <a:bodyPr>
            <a:normAutofit/>
          </a:bodyPr>
          <a:lstStyle/>
          <a:p>
            <a:pPr algn="ctr"/>
            <a:r>
              <a:rPr lang="ru-RU" altLang="ru-RU" sz="4000" b="1" dirty="0">
                <a:solidFill>
                  <a:srgbClr val="002060"/>
                </a:solidFill>
              </a:rPr>
              <a:t>Трудовые функции тьютора из </a:t>
            </a:r>
            <a:r>
              <a:rPr lang="ru-RU" altLang="ru-RU" sz="4000" b="1" dirty="0" err="1">
                <a:solidFill>
                  <a:srgbClr val="002060"/>
                </a:solidFill>
              </a:rPr>
              <a:t>профстандарта</a:t>
            </a:r>
            <a:endParaRPr lang="ru-RU" sz="4000" b="1" dirty="0">
              <a:solidFill>
                <a:srgbClr val="002060"/>
              </a:solidFill>
            </a:endParaRPr>
          </a:p>
        </p:txBody>
      </p:sp>
      <p:sp>
        <p:nvSpPr>
          <p:cNvPr id="10" name="Объект 9">
            <a:extLst>
              <a:ext uri="{FF2B5EF4-FFF2-40B4-BE49-F238E27FC236}">
                <a16:creationId xmlns:a16="http://schemas.microsoft.com/office/drawing/2014/main" id="{72BAEA9A-8013-4EB7-A27E-A5FA9AC72F71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ru-RU" altLang="ru-RU" dirty="0"/>
              <a:t>Раздел 3.7. Обобщенная трудовая функция «</a:t>
            </a:r>
            <a:r>
              <a:rPr lang="ru-RU" altLang="ru-RU" dirty="0" err="1"/>
              <a:t>Тьюторское</a:t>
            </a:r>
            <a:r>
              <a:rPr lang="ru-RU" altLang="ru-RU" dirty="0"/>
              <a:t> сопровождение обучающихся» стр.41</a:t>
            </a:r>
          </a:p>
          <a:p>
            <a:r>
              <a:rPr lang="ru-RU" altLang="ru-RU" dirty="0"/>
              <a:t>Подразделы:</a:t>
            </a:r>
          </a:p>
          <a:p>
            <a:pPr>
              <a:buFontTx/>
              <a:buChar char="-"/>
            </a:pPr>
            <a:r>
              <a:rPr lang="ru-RU" altLang="ru-RU" dirty="0"/>
              <a:t>Трудовые действия</a:t>
            </a:r>
          </a:p>
          <a:p>
            <a:pPr>
              <a:buFontTx/>
              <a:buChar char="-"/>
            </a:pPr>
            <a:r>
              <a:rPr lang="ru-RU" altLang="ru-RU" dirty="0"/>
              <a:t>Необходимые умения</a:t>
            </a:r>
          </a:p>
          <a:p>
            <a:pPr>
              <a:buFontTx/>
              <a:buChar char="-"/>
            </a:pPr>
            <a:r>
              <a:rPr lang="ru-RU" altLang="ru-RU" dirty="0"/>
              <a:t>Необходимые знания</a:t>
            </a:r>
          </a:p>
          <a:p>
            <a:endParaRPr lang="ru-RU" dirty="0"/>
          </a:p>
        </p:txBody>
      </p:sp>
      <p:sp>
        <p:nvSpPr>
          <p:cNvPr id="11" name="Прямоугольник 10">
            <a:extLst>
              <a:ext uri="{FF2B5EF4-FFF2-40B4-BE49-F238E27FC236}">
                <a16:creationId xmlns:a16="http://schemas.microsoft.com/office/drawing/2014/main" id="{75F2267F-607D-4AC1-AA19-CCA8201E1D25}"/>
              </a:ext>
            </a:extLst>
          </p:cNvPr>
          <p:cNvSpPr/>
          <p:nvPr/>
        </p:nvSpPr>
        <p:spPr>
          <a:xfrm>
            <a:off x="6820677" y="2708187"/>
            <a:ext cx="5085183" cy="1062516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2000" dirty="0"/>
          </a:p>
          <a:p>
            <a:pPr algn="ctr">
              <a:defRPr/>
            </a:pPr>
            <a:r>
              <a:rPr lang="ru-RU" sz="2000" dirty="0"/>
              <a:t>Реализовывать адаптированную образовательную программу с применением методов ПАП</a:t>
            </a:r>
          </a:p>
          <a:p>
            <a:pPr algn="ctr">
              <a:defRPr/>
            </a:pPr>
            <a:endParaRPr lang="ru-RU" sz="1600" dirty="0"/>
          </a:p>
        </p:txBody>
      </p:sp>
      <p:sp>
        <p:nvSpPr>
          <p:cNvPr id="12" name="Прямоугольник 11">
            <a:extLst>
              <a:ext uri="{FF2B5EF4-FFF2-40B4-BE49-F238E27FC236}">
                <a16:creationId xmlns:a16="http://schemas.microsoft.com/office/drawing/2014/main" id="{5ADDE57F-DB04-471F-9B68-46B5A2BE06C1}"/>
              </a:ext>
            </a:extLst>
          </p:cNvPr>
          <p:cNvSpPr/>
          <p:nvPr/>
        </p:nvSpPr>
        <p:spPr>
          <a:xfrm>
            <a:off x="6856444" y="3861648"/>
            <a:ext cx="5085182" cy="615561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 dirty="0"/>
          </a:p>
          <a:p>
            <a:pPr algn="ctr">
              <a:defRPr/>
            </a:pPr>
            <a:r>
              <a:rPr lang="ru-RU" sz="2000" dirty="0"/>
              <a:t>Основы АВА</a:t>
            </a:r>
          </a:p>
          <a:p>
            <a:pPr algn="ctr">
              <a:defRPr/>
            </a:pPr>
            <a:endParaRPr lang="ru-RU" sz="1600" dirty="0"/>
          </a:p>
        </p:txBody>
      </p:sp>
      <p:sp>
        <p:nvSpPr>
          <p:cNvPr id="13" name="Прямоугольник 12">
            <a:extLst>
              <a:ext uri="{FF2B5EF4-FFF2-40B4-BE49-F238E27FC236}">
                <a16:creationId xmlns:a16="http://schemas.microsoft.com/office/drawing/2014/main" id="{2570DFE0-35F4-4DC1-9783-89B13E4C989C}"/>
              </a:ext>
            </a:extLst>
          </p:cNvPr>
          <p:cNvSpPr/>
          <p:nvPr/>
        </p:nvSpPr>
        <p:spPr>
          <a:xfrm>
            <a:off x="6820677" y="4568154"/>
            <a:ext cx="5156717" cy="1616533"/>
          </a:xfrm>
          <a:prstGeom prst="rect">
            <a:avLst/>
          </a:prstGeom>
        </p:spPr>
        <p:style>
          <a:lnRef idx="2">
            <a:schemeClr val="accent6"/>
          </a:lnRef>
          <a:fillRef idx="1">
            <a:schemeClr val="lt1"/>
          </a:fillRef>
          <a:effectRef idx="0">
            <a:schemeClr val="accent6"/>
          </a:effectRef>
          <a:fontRef idx="minor">
            <a:schemeClr val="dk1"/>
          </a:fontRef>
        </p:style>
        <p:txBody>
          <a:bodyPr anchor="ctr"/>
          <a:lstStyle/>
          <a:p>
            <a:pPr algn="ctr">
              <a:defRPr/>
            </a:pPr>
            <a:endParaRPr lang="ru-RU" sz="1600" dirty="0"/>
          </a:p>
          <a:p>
            <a:pPr algn="ctr">
              <a:defRPr/>
            </a:pPr>
            <a:r>
              <a:rPr lang="ru-RU" sz="2000" dirty="0"/>
              <a:t>Методы, приемы, технологии организации образовательного процесса для обучающихся с ОВЗ…включая методы прикладного анализа поведения…</a:t>
            </a:r>
          </a:p>
          <a:p>
            <a:pPr algn="ctr">
              <a:defRPr/>
            </a:pPr>
            <a:endParaRPr lang="ru-RU" sz="1600" dirty="0"/>
          </a:p>
        </p:txBody>
      </p:sp>
      <p:cxnSp>
        <p:nvCxnSpPr>
          <p:cNvPr id="14" name="Прямая со стрелкой 13">
            <a:extLst>
              <a:ext uri="{FF2B5EF4-FFF2-40B4-BE49-F238E27FC236}">
                <a16:creationId xmlns:a16="http://schemas.microsoft.com/office/drawing/2014/main" id="{7BE70B91-5317-4A4E-B97B-0B8B26545EDC}"/>
              </a:ext>
            </a:extLst>
          </p:cNvPr>
          <p:cNvCxnSpPr>
            <a:cxnSpLocks/>
          </p:cNvCxnSpPr>
          <p:nvPr/>
        </p:nvCxnSpPr>
        <p:spPr>
          <a:xfrm flipV="1">
            <a:off x="4212934" y="3060441"/>
            <a:ext cx="2607743" cy="381809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5" name="Прямая со стрелкой 14">
            <a:extLst>
              <a:ext uri="{FF2B5EF4-FFF2-40B4-BE49-F238E27FC236}">
                <a16:creationId xmlns:a16="http://schemas.microsoft.com/office/drawing/2014/main" id="{6CD89A0B-EA56-4BA7-A986-F924A5014EF1}"/>
              </a:ext>
            </a:extLst>
          </p:cNvPr>
          <p:cNvCxnSpPr>
            <a:cxnSpLocks/>
          </p:cNvCxnSpPr>
          <p:nvPr/>
        </p:nvCxnSpPr>
        <p:spPr>
          <a:xfrm>
            <a:off x="4579938" y="4017480"/>
            <a:ext cx="2240739" cy="13233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  <p:cxnSp>
        <p:nvCxnSpPr>
          <p:cNvPr id="16" name="Прямая со стрелкой 15">
            <a:extLst>
              <a:ext uri="{FF2B5EF4-FFF2-40B4-BE49-F238E27FC236}">
                <a16:creationId xmlns:a16="http://schemas.microsoft.com/office/drawing/2014/main" id="{0F5B57FA-0DE0-4272-800C-C0EF7F2A53D7}"/>
              </a:ext>
            </a:extLst>
          </p:cNvPr>
          <p:cNvCxnSpPr>
            <a:cxnSpLocks/>
          </p:cNvCxnSpPr>
          <p:nvPr/>
        </p:nvCxnSpPr>
        <p:spPr>
          <a:xfrm>
            <a:off x="4468407" y="4534481"/>
            <a:ext cx="2352270" cy="727984"/>
          </a:xfrm>
          <a:prstGeom prst="straightConnector1">
            <a:avLst/>
          </a:prstGeom>
          <a:ln w="19050">
            <a:tailEnd type="triangle"/>
          </a:ln>
        </p:spPr>
        <p:style>
          <a:lnRef idx="1">
            <a:schemeClr val="accent2"/>
          </a:lnRef>
          <a:fillRef idx="0">
            <a:schemeClr val="accent2"/>
          </a:fillRef>
          <a:effectRef idx="0">
            <a:schemeClr val="accent2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4171512326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-69012"/>
            <a:ext cx="12192000" cy="8281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Наталья\Downloads\мама и ребенок.png"/>
          <p:cNvPicPr/>
          <p:nvPr/>
        </p:nvPicPr>
        <p:blipFill>
          <a:blip r:embed="rId2"/>
          <a:srcRect l="46861" t="45555" r="7623" b="11143"/>
          <a:stretch>
            <a:fillRect/>
          </a:stretch>
        </p:blipFill>
        <p:spPr bwMode="auto">
          <a:xfrm>
            <a:off x="60386" y="-34506"/>
            <a:ext cx="836761" cy="82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556074"/>
            <a:ext cx="12192000" cy="3019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544573" y="4149814"/>
            <a:ext cx="482504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2DEB5B-E7B4-479E-982B-CBE9076B0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60386" y="759124"/>
            <a:ext cx="12131614" cy="1325563"/>
          </a:xfrm>
        </p:spPr>
        <p:txBody>
          <a:bodyPr>
            <a:normAutofit/>
          </a:bodyPr>
          <a:lstStyle/>
          <a:p>
            <a:pPr algn="ctr"/>
            <a:r>
              <a:rPr lang="ru-RU" sz="3800" b="1" dirty="0">
                <a:solidFill>
                  <a:srgbClr val="002060"/>
                </a:solidFill>
              </a:rPr>
              <a:t>Ассоциация родительских НКО России «Аутизм – регионы»</a:t>
            </a:r>
          </a:p>
        </p:txBody>
      </p:sp>
      <p:sp>
        <p:nvSpPr>
          <p:cNvPr id="21" name="Объект 20">
            <a:extLst>
              <a:ext uri="{FF2B5EF4-FFF2-40B4-BE49-F238E27FC236}">
                <a16:creationId xmlns:a16="http://schemas.microsoft.com/office/drawing/2014/main" id="{4452F473-146F-47B4-B52C-E90D5F2FCB4F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289249" y="1800808"/>
            <a:ext cx="6345169" cy="4720759"/>
          </a:xfrm>
        </p:spPr>
        <p:txBody>
          <a:bodyPr>
            <a:normAutofit/>
          </a:bodyPr>
          <a:lstStyle/>
          <a:p>
            <a:r>
              <a:rPr lang="ru-RU" sz="2400" dirty="0">
                <a:solidFill>
                  <a:srgbClr val="002060"/>
                </a:solidFill>
                <a:effectLst/>
                <a:ea typeface="Calibri" panose="020F0502020204030204" pitchFamily="34" charset="0"/>
                <a:cs typeface="Times New Roman" panose="02020603050405020304" pitchFamily="18" charset="0"/>
              </a:rPr>
              <a:t>86 НКО из 30 регионов России, которые  объединились, чтобы вместе с государством и обществом создавать систему помощи людям с аутизмом, основанную на научно доказанных методах и доступную каждой семье.</a:t>
            </a:r>
          </a:p>
          <a:p>
            <a:r>
              <a:rPr lang="ru-RU" sz="24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12 апреля ассоциации исполнилось 7 лет.</a:t>
            </a:r>
          </a:p>
          <a:p>
            <a:r>
              <a:rPr lang="ru-RU" sz="2400" dirty="0">
                <a:solidFill>
                  <a:srgbClr val="002060"/>
                </a:solidFill>
                <a:ea typeface="Calibri" panose="020F0502020204030204" pitchFamily="34" charset="0"/>
                <a:cs typeface="Times New Roman" panose="02020603050405020304" pitchFamily="18" charset="0"/>
              </a:rPr>
              <a:t>Ассоциация помогает маленьким НКО в финансировании ресурсных групп, ресурсных классов, мастерских и квартир сопровождаемого проживания  для детей, подростков и взрослых  с РАС.</a:t>
            </a:r>
            <a:endParaRPr lang="ru-RU" sz="2400" dirty="0">
              <a:solidFill>
                <a:srgbClr val="002060"/>
              </a:solidFill>
            </a:endParaRPr>
          </a:p>
        </p:txBody>
      </p:sp>
      <p:pic>
        <p:nvPicPr>
          <p:cNvPr id="24" name="Объект 23">
            <a:extLst>
              <a:ext uri="{FF2B5EF4-FFF2-40B4-BE49-F238E27FC236}">
                <a16:creationId xmlns:a16="http://schemas.microsoft.com/office/drawing/2014/main" id="{06FF7934-FD4E-4B08-916B-7865F68D34E4}"/>
              </a:ext>
            </a:extLst>
          </p:cNvPr>
          <p:cNvPicPr>
            <a:picLocks noGrp="1" noChangeAspect="1"/>
          </p:cNvPicPr>
          <p:nvPr>
            <p:ph sz="half" idx="2"/>
          </p:nvPr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6874723" y="2015181"/>
            <a:ext cx="4351338" cy="4351338"/>
          </a:xfrm>
        </p:spPr>
      </p:pic>
      <p:pic>
        <p:nvPicPr>
          <p:cNvPr id="18" name="Рисунок 4">
            <a:extLst>
              <a:ext uri="{FF2B5EF4-FFF2-40B4-BE49-F238E27FC236}">
                <a16:creationId xmlns:a16="http://schemas.microsoft.com/office/drawing/2014/main" id="{23B14931-135A-40EC-A326-4F296D980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62210" y="2127207"/>
            <a:ext cx="1323547" cy="6654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404514587"/>
      </p:ext>
    </p:extLst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-69012"/>
            <a:ext cx="12192000" cy="8281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Наталья\Downloads\мама и ребенок.png"/>
          <p:cNvPicPr/>
          <p:nvPr/>
        </p:nvPicPr>
        <p:blipFill>
          <a:blip r:embed="rId2"/>
          <a:srcRect l="46861" t="45555" r="7623" b="11143"/>
          <a:stretch>
            <a:fillRect/>
          </a:stretch>
        </p:blipFill>
        <p:spPr bwMode="auto">
          <a:xfrm>
            <a:off x="60386" y="-34506"/>
            <a:ext cx="836761" cy="82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556074"/>
            <a:ext cx="12192000" cy="3019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544573" y="4149814"/>
            <a:ext cx="482504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422DEB5B-E7B4-479E-982B-CBE9076B0A8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528663"/>
            <a:ext cx="10515600" cy="1325563"/>
          </a:xfrm>
        </p:spPr>
        <p:txBody>
          <a:bodyPr>
            <a:normAutofit/>
          </a:bodyPr>
          <a:lstStyle/>
          <a:p>
            <a:pPr algn="ctr"/>
            <a:endParaRPr lang="ru-RU" sz="4000" b="1" dirty="0">
              <a:solidFill>
                <a:srgbClr val="002060"/>
              </a:solidFill>
            </a:endParaRPr>
          </a:p>
        </p:txBody>
      </p:sp>
      <p:pic>
        <p:nvPicPr>
          <p:cNvPr id="17" name="Объект 16">
            <a:extLst>
              <a:ext uri="{FF2B5EF4-FFF2-40B4-BE49-F238E27FC236}">
                <a16:creationId xmlns:a16="http://schemas.microsoft.com/office/drawing/2014/main" id="{DC8E9FD6-E220-4E3B-A680-3DB04A9240FA}"/>
              </a:ext>
            </a:extLst>
          </p:cNvPr>
          <p:cNvPicPr>
            <a:picLocks noGrp="1" noChangeAspect="1"/>
          </p:cNvPicPr>
          <p:nvPr>
            <p:ph sz="half" idx="1"/>
          </p:nvPr>
        </p:nvPicPr>
        <p:blipFill rotWithShape="1"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5462" t="4549" r="1994" b="1612"/>
          <a:stretch/>
        </p:blipFill>
        <p:spPr>
          <a:xfrm>
            <a:off x="3522527" y="840018"/>
            <a:ext cx="7516922" cy="5635162"/>
          </a:xfrm>
        </p:spPr>
      </p:pic>
      <p:pic>
        <p:nvPicPr>
          <p:cNvPr id="18" name="Рисунок 4">
            <a:extLst>
              <a:ext uri="{FF2B5EF4-FFF2-40B4-BE49-F238E27FC236}">
                <a16:creationId xmlns:a16="http://schemas.microsoft.com/office/drawing/2014/main" id="{23B14931-135A-40EC-A326-4F296D98034A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965939" y="3000468"/>
            <a:ext cx="1659590" cy="83441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614314467"/>
      </p:ext>
    </p:extLst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-69012"/>
            <a:ext cx="12192000" cy="8281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 sz="2400" dirty="0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Наталья\Downloads\мама и ребенок.png"/>
          <p:cNvPicPr/>
          <p:nvPr/>
        </p:nvPicPr>
        <p:blipFill>
          <a:blip r:embed="rId2"/>
          <a:srcRect l="46861" t="45555" r="7623" b="11143"/>
          <a:stretch>
            <a:fillRect/>
          </a:stretch>
        </p:blipFill>
        <p:spPr bwMode="auto">
          <a:xfrm>
            <a:off x="60386" y="-34506"/>
            <a:ext cx="836761" cy="82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556074"/>
            <a:ext cx="12192000" cy="3019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544573" y="4149814"/>
            <a:ext cx="482504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3" name="Объект 2">
            <a:extLst>
              <a:ext uri="{FF2B5EF4-FFF2-40B4-BE49-F238E27FC236}">
                <a16:creationId xmlns:a16="http://schemas.microsoft.com/office/drawing/2014/main" id="{B4FFF689-8049-4B44-B581-F2C38D88F8A6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142988" y="828136"/>
            <a:ext cx="5641992" cy="5454025"/>
          </a:xfrm>
        </p:spPr>
        <p:txBody>
          <a:bodyPr>
            <a:noAutofit/>
          </a:bodyPr>
          <a:lstStyle/>
          <a:p>
            <a:r>
              <a:rPr lang="ru-RU" sz="2000" b="1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Основная цель форума </a:t>
            </a:r>
            <a:r>
              <a:rPr lang="ru-RU" sz="2000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— создание инклюзивной среды, где каждый ребенок может достичь своего потенциала и успешно развиваться.</a:t>
            </a:r>
          </a:p>
          <a:p>
            <a:r>
              <a:rPr lang="ru-RU" sz="2000" b="1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Ключевая тема форума </a:t>
            </a:r>
            <a:r>
              <a:rPr lang="ru-RU" sz="2000" dirty="0">
                <a:solidFill>
                  <a:srgbClr val="002060"/>
                </a:solidFill>
                <a:effectLst/>
                <a:ea typeface="Calibri" panose="020F0502020204030204" pitchFamily="34" charset="0"/>
              </a:rPr>
              <a:t>- «Транзитное планирование». Участники события обсуждали вопросы, связанные с непрерывностью инклюзивного образования, разработкой программ социализации, адаптации и обучения, основанных на осознанном подходе к самоопределению, самоидентификации и самореализации каждого ребенка на всех этапах их развития.</a:t>
            </a:r>
          </a:p>
          <a:p>
            <a:r>
              <a:rPr lang="ru-RU" sz="2000" b="1" dirty="0">
                <a:solidFill>
                  <a:srgbClr val="002060"/>
                </a:solidFill>
                <a:ea typeface="Calibri" panose="020F0502020204030204" pitchFamily="34" charset="0"/>
              </a:rPr>
              <a:t>Результат форума </a:t>
            </a:r>
            <a:r>
              <a:rPr lang="ru-RU" sz="2000" dirty="0">
                <a:solidFill>
                  <a:srgbClr val="002060"/>
                </a:solidFill>
                <a:ea typeface="Calibri" panose="020F0502020204030204" pitchFamily="34" charset="0"/>
              </a:rPr>
              <a:t>– разработка меморандума </a:t>
            </a:r>
            <a:r>
              <a:rPr lang="ru-RU" sz="2000" dirty="0">
                <a:solidFill>
                  <a:srgbClr val="002060"/>
                </a:solidFill>
                <a:effectLst/>
                <a:ea typeface="Times New Roman" panose="02020603050405020304" pitchFamily="18" charset="0"/>
              </a:rPr>
              <a:t>из восьми инициатив, разработанных представителями НКО, образовательных организаций, учреждений социальной защиты, здравоохранения, федеральной и региональной власти, вузов и бизнеса. </a:t>
            </a:r>
            <a:endParaRPr lang="ru-RU" sz="2000" dirty="0">
              <a:solidFill>
                <a:srgbClr val="002060"/>
              </a:solidFill>
            </a:endParaRPr>
          </a:p>
        </p:txBody>
      </p:sp>
      <p:sp>
        <p:nvSpPr>
          <p:cNvPr id="11" name="Объект 10">
            <a:extLst>
              <a:ext uri="{FF2B5EF4-FFF2-40B4-BE49-F238E27FC236}">
                <a16:creationId xmlns:a16="http://schemas.microsoft.com/office/drawing/2014/main" id="{8E5EA397-F928-44C3-B493-A6A080908406}"/>
              </a:ext>
            </a:extLst>
          </p:cNvPr>
          <p:cNvSpPr>
            <a:spLocks noGrp="1"/>
          </p:cNvSpPr>
          <p:nvPr>
            <p:ph sz="half" idx="2"/>
          </p:nvPr>
        </p:nvSpPr>
        <p:spPr/>
        <p:txBody>
          <a:bodyPr>
            <a:normAutofit/>
          </a:bodyPr>
          <a:lstStyle/>
          <a:p>
            <a:pPr marL="0" indent="0">
              <a:buNone/>
            </a:pPr>
            <a:endParaRPr lang="ru-RU" dirty="0"/>
          </a:p>
          <a:p>
            <a:endParaRPr lang="ru-RU" dirty="0"/>
          </a:p>
          <a:p>
            <a:endParaRPr lang="ru-RU" dirty="0"/>
          </a:p>
          <a:p>
            <a:endParaRPr lang="ru-RU" dirty="0"/>
          </a:p>
        </p:txBody>
      </p:sp>
      <p:pic>
        <p:nvPicPr>
          <p:cNvPr id="13" name="Рисунок 12">
            <a:extLst>
              <a:ext uri="{FF2B5EF4-FFF2-40B4-BE49-F238E27FC236}">
                <a16:creationId xmlns:a16="http://schemas.microsoft.com/office/drawing/2014/main" id="{AD917EC7-FF47-4183-9D4D-07A6F4BCB7AB}"/>
              </a:ext>
            </a:extLst>
          </p:cNvPr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880991" y="956106"/>
            <a:ext cx="6152206" cy="3527069"/>
          </a:xfrm>
          <a:prstGeom prst="rect">
            <a:avLst/>
          </a:prstGeom>
        </p:spPr>
      </p:pic>
      <p:pic>
        <p:nvPicPr>
          <p:cNvPr id="15" name="Рисунок 14">
            <a:extLst>
              <a:ext uri="{FF2B5EF4-FFF2-40B4-BE49-F238E27FC236}">
                <a16:creationId xmlns:a16="http://schemas.microsoft.com/office/drawing/2014/main" id="{EDD72610-22FF-4DF1-8702-CA154F7E4FDB}"/>
              </a:ext>
            </a:extLst>
          </p:cNvPr>
          <p:cNvPicPr>
            <a:picLocks noChangeAspect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7057054" y="4629119"/>
            <a:ext cx="4491663" cy="1638528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63351214"/>
      </p:ext>
    </p:extLst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Прямоугольник 4"/>
          <p:cNvSpPr/>
          <p:nvPr/>
        </p:nvSpPr>
        <p:spPr>
          <a:xfrm>
            <a:off x="1" y="-69012"/>
            <a:ext cx="12192000" cy="828136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pic>
        <p:nvPicPr>
          <p:cNvPr id="4" name="Рисунок 3" descr="C:\Users\Наталья\Downloads\мама и ребенок.png"/>
          <p:cNvPicPr/>
          <p:nvPr/>
        </p:nvPicPr>
        <p:blipFill>
          <a:blip r:embed="rId2"/>
          <a:srcRect l="46861" t="45555" r="7623" b="11143"/>
          <a:stretch>
            <a:fillRect/>
          </a:stretch>
        </p:blipFill>
        <p:spPr bwMode="auto">
          <a:xfrm>
            <a:off x="60386" y="-34506"/>
            <a:ext cx="836761" cy="82813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Прямоугольник 5"/>
          <p:cNvSpPr/>
          <p:nvPr/>
        </p:nvSpPr>
        <p:spPr>
          <a:xfrm>
            <a:off x="0" y="6556074"/>
            <a:ext cx="12192000" cy="301925"/>
          </a:xfrm>
          <a:prstGeom prst="rect">
            <a:avLst/>
          </a:prstGeom>
          <a:solidFill>
            <a:schemeClr val="accent1">
              <a:lumMod val="50000"/>
            </a:schemeClr>
          </a:solidFill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ru-RU">
              <a:solidFill>
                <a:schemeClr val="accent5">
                  <a:lumMod val="75000"/>
                </a:schemeClr>
              </a:solidFill>
            </a:endParaRPr>
          </a:p>
        </p:txBody>
      </p:sp>
      <p:sp>
        <p:nvSpPr>
          <p:cNvPr id="7" name="TextBox 6"/>
          <p:cNvSpPr txBox="1"/>
          <p:nvPr/>
        </p:nvSpPr>
        <p:spPr>
          <a:xfrm>
            <a:off x="957532" y="160390"/>
            <a:ext cx="11234468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ru-RU" dirty="0">
                <a:solidFill>
                  <a:schemeClr val="bg1"/>
                </a:solidFill>
              </a:rPr>
              <a:t>КПК «Организация, планирование и методы обучения в школе детей с РАС и другими нарушениями в развитии»</a:t>
            </a:r>
          </a:p>
        </p:txBody>
      </p:sp>
      <p:sp>
        <p:nvSpPr>
          <p:cNvPr id="8" name="Подзаголовок 2"/>
          <p:cNvSpPr txBox="1">
            <a:spLocks/>
          </p:cNvSpPr>
          <p:nvPr/>
        </p:nvSpPr>
        <p:spPr>
          <a:xfrm>
            <a:off x="6544573" y="4149814"/>
            <a:ext cx="4825042" cy="1655762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>
            <a:lvl1pPr marL="0" indent="0" algn="ctr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None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None/>
              <a:defRPr sz="16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r"/>
            <a:endParaRPr lang="ru-RU" sz="2800" b="1" dirty="0">
              <a:solidFill>
                <a:schemeClr val="tx2"/>
              </a:solidFill>
            </a:endParaRPr>
          </a:p>
        </p:txBody>
      </p:sp>
      <p:sp>
        <p:nvSpPr>
          <p:cNvPr id="2" name="Заголовок 1">
            <a:extLst>
              <a:ext uri="{FF2B5EF4-FFF2-40B4-BE49-F238E27FC236}">
                <a16:creationId xmlns:a16="http://schemas.microsoft.com/office/drawing/2014/main" id="{EDCFB623-B0C5-4C19-B1CB-ED82F75F88C9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3788228" y="681037"/>
            <a:ext cx="7641771" cy="1057325"/>
          </a:xfrm>
        </p:spPr>
        <p:txBody>
          <a:bodyPr>
            <a:normAutofit/>
          </a:bodyPr>
          <a:lstStyle/>
          <a:p>
            <a:r>
              <a:rPr lang="ru-RU" sz="4000" b="1" dirty="0">
                <a:solidFill>
                  <a:srgbClr val="002060"/>
                </a:solidFill>
              </a:rPr>
              <a:t>Спасибо за внимание!</a:t>
            </a:r>
          </a:p>
        </p:txBody>
      </p:sp>
      <p:pic>
        <p:nvPicPr>
          <p:cNvPr id="11" name="Рисунок 2">
            <a:extLst>
              <a:ext uri="{FF2B5EF4-FFF2-40B4-BE49-F238E27FC236}">
                <a16:creationId xmlns:a16="http://schemas.microsoft.com/office/drawing/2014/main" id="{2FF57F19-3F23-42A9-89C5-F69C5BA63BB7}"/>
              </a:ext>
            </a:extLst>
          </p:cNvPr>
          <p:cNvPicPr>
            <a:picLocks noGrp="1" noChangeAspect="1" noChangeArrowheads="1"/>
          </p:cNvPicPr>
          <p:nvPr>
            <p:ph sz="half" idx="1"/>
          </p:nvPr>
        </p:nvPicPr>
        <p:blipFill>
          <a:blip r:embed="rId3"/>
          <a:srcRect/>
          <a:stretch>
            <a:fillRect/>
          </a:stretch>
        </p:blipFill>
        <p:spPr bwMode="auto">
          <a:xfrm>
            <a:off x="1004597" y="2630030"/>
            <a:ext cx="3891538" cy="3891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2" name="Рисунок 5">
            <a:extLst>
              <a:ext uri="{FF2B5EF4-FFF2-40B4-BE49-F238E27FC236}">
                <a16:creationId xmlns:a16="http://schemas.microsoft.com/office/drawing/2014/main" id="{DE296A56-3793-4151-A84F-89745CDFD867}"/>
              </a:ext>
            </a:extLst>
          </p:cNvPr>
          <p:cNvPicPr>
            <a:picLocks noGrp="1" noChangeAspect="1" noChangeArrowheads="1"/>
          </p:cNvPicPr>
          <p:nvPr>
            <p:ph sz="half" idx="2"/>
          </p:nvPr>
        </p:nvPicPr>
        <p:blipFill>
          <a:blip r:embed="rId4"/>
          <a:srcRect/>
          <a:stretch>
            <a:fillRect/>
          </a:stretch>
        </p:blipFill>
        <p:spPr bwMode="auto">
          <a:xfrm>
            <a:off x="7478077" y="2647283"/>
            <a:ext cx="3891538" cy="389153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3" name="Рисунок 2">
            <a:extLst>
              <a:ext uri="{FF2B5EF4-FFF2-40B4-BE49-F238E27FC236}">
                <a16:creationId xmlns:a16="http://schemas.microsoft.com/office/drawing/2014/main" id="{8282A3C8-17E7-4151-924E-798B3B267E1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5"/>
          <a:srcRect/>
          <a:stretch>
            <a:fillRect/>
          </a:stretch>
        </p:blipFill>
        <p:spPr bwMode="auto">
          <a:xfrm>
            <a:off x="2493315" y="1593696"/>
            <a:ext cx="1092200" cy="1093788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  <p:pic>
        <p:nvPicPr>
          <p:cNvPr id="14" name="Рисунок 2">
            <a:extLst>
              <a:ext uri="{FF2B5EF4-FFF2-40B4-BE49-F238E27FC236}">
                <a16:creationId xmlns:a16="http://schemas.microsoft.com/office/drawing/2014/main" id="{B5EEF6AC-88CB-48E7-AAB9-6DB9971DDB60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6"/>
          <a:srcRect l="25815" t="9843" r="24968" b="42500"/>
          <a:stretch>
            <a:fillRect/>
          </a:stretch>
        </p:blipFill>
        <p:spPr bwMode="auto">
          <a:xfrm>
            <a:off x="8606487" y="1632273"/>
            <a:ext cx="1244600" cy="1204913"/>
          </a:xfrm>
          <a:prstGeom prst="rect">
            <a:avLst/>
          </a:prstGeom>
          <a:ln>
            <a:noFill/>
          </a:ln>
          <a:effectLst>
            <a:softEdge rad="112500"/>
          </a:effectLst>
        </p:spPr>
      </p:pic>
    </p:spTree>
    <p:extLst>
      <p:ext uri="{BB962C8B-B14F-4D97-AF65-F5344CB8AC3E}">
        <p14:creationId xmlns:p14="http://schemas.microsoft.com/office/powerpoint/2010/main" val="2111443276"/>
      </p:ext>
    </p:extLst>
  </p:cSld>
  <p:clrMapOvr>
    <a:masterClrMapping/>
  </p:clrMapOvr>
</p:sld>
</file>

<file path=ppt/theme/theme1.xml><?xml version="1.0" encoding="utf-8"?>
<a:theme xmlns:a="http://schemas.openxmlformats.org/drawingml/2006/main" name="Тема Office">
  <a:themeElements>
    <a:clrScheme name="Стандартная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Стандартная">
      <a:majorFont>
        <a:latin typeface="Calibri Light" panose="020F030202020403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Calibri" panose="020F050202020403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Стандартная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146</TotalTime>
  <Words>636</Words>
  <Application>Microsoft Office PowerPoint</Application>
  <PresentationFormat>Широкоэкранный</PresentationFormat>
  <Paragraphs>89</Paragraphs>
  <Slides>11</Slides>
  <Notes>0</Notes>
  <HiddenSlides>0</HiddenSlides>
  <MMClips>0</MMClips>
  <ScaleCrop>false</ScaleCrop>
  <HeadingPairs>
    <vt:vector size="6" baseType="variant">
      <vt:variant>
        <vt:lpstr>Использованные шрифты</vt:lpstr>
      </vt:variant>
      <vt:variant>
        <vt:i4>3</vt:i4>
      </vt:variant>
      <vt:variant>
        <vt:lpstr>Тема</vt:lpstr>
      </vt:variant>
      <vt:variant>
        <vt:i4>1</vt:i4>
      </vt:variant>
      <vt:variant>
        <vt:lpstr>Заголовки слайдов</vt:lpstr>
      </vt:variant>
      <vt:variant>
        <vt:i4>11</vt:i4>
      </vt:variant>
    </vt:vector>
  </HeadingPairs>
  <TitlesOfParts>
    <vt:vector size="15" baseType="lpstr">
      <vt:lpstr>Arial</vt:lpstr>
      <vt:lpstr>Calibri</vt:lpstr>
      <vt:lpstr>Calibri Light</vt:lpstr>
      <vt:lpstr>Тема Office</vt:lpstr>
      <vt:lpstr>Актуальная ситуация школьного обучения  детей с РАС в России</vt:lpstr>
      <vt:lpstr>ФГОС НОО РАС (2016 г.)</vt:lpstr>
      <vt:lpstr>Образовательные модели школьного обучения детей с РАС в России</vt:lpstr>
      <vt:lpstr>Презентация PowerPoint</vt:lpstr>
      <vt:lpstr>Командная работа – залог успешного функционирования ресурсного класса </vt:lpstr>
      <vt:lpstr>Требования к квалификации тьютора</vt:lpstr>
      <vt:lpstr>Трудовые функции тьютора из профстандарта</vt:lpstr>
      <vt:lpstr>Ассоциация родительских НКО России «Аутизм – регионы»</vt:lpstr>
      <vt:lpstr>Презентация PowerPoint</vt:lpstr>
      <vt:lpstr>Презентация PowerPoint</vt:lpstr>
      <vt:lpstr>Спасибо за внимание!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Презентация PowerPoint</dc:title>
  <dc:creator>Наталья Фощунова</dc:creator>
  <cp:lastModifiedBy>Наталья Фощунова</cp:lastModifiedBy>
  <cp:revision>4</cp:revision>
  <dcterms:created xsi:type="dcterms:W3CDTF">2024-04-13T08:24:25Z</dcterms:created>
  <dcterms:modified xsi:type="dcterms:W3CDTF">2024-04-13T14:15:10Z</dcterms:modified>
</cp:coreProperties>
</file>