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10287000" cx="18288000"/>
  <p:notesSz cx="18288000" cy="10287000"/>
  <p:embeddedFontLst>
    <p:embeddedFont>
      <p:font typeface="Lato"/>
      <p:regular r:id="rId20"/>
      <p:bold r:id="rId21"/>
      <p:italic r:id="rId22"/>
      <p:boldItalic r:id="rId23"/>
    </p:embeddedFont>
    <p:embeddedFont>
      <p:font typeface="Arial Black"/>
      <p:regular r:id="rId24"/>
    </p:embeddedFont>
    <p:embeddedFont>
      <p:font typeface="Gill Sans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h/hxO345fnz0p901DyY/6wa8eH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CA7AA41-C955-4163-A742-6AF5C9466F27}">
  <a:tblStyle styleId="{8CA7AA41-C955-4163-A742-6AF5C9466F27}" styleName="Table_0">
    <a:wholeTbl>
      <a:tcTxStyle b="off" i="off">
        <a:font>
          <a:latin typeface="Garamond"/>
          <a:ea typeface="Garamond"/>
          <a:cs typeface="Garamond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CEFE7"/>
          </a:solidFill>
        </a:fill>
      </a:tcStyle>
    </a:wholeTbl>
    <a:band1H>
      <a:tcTxStyle b="off" i="off"/>
      <a:tcStyle>
        <a:fill>
          <a:solidFill>
            <a:srgbClr val="D8DDCB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8DDCB"/>
          </a:solidFill>
        </a:fill>
      </a:tcStyle>
    </a:band1V>
    <a:band2V>
      <a:tcTxStyle b="off" i="off"/>
    </a:band2V>
    <a:lastCol>
      <a:tcTxStyle b="on" i="off">
        <a:font>
          <a:latin typeface="Garamond"/>
          <a:ea typeface="Garamond"/>
          <a:cs typeface="Garamond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Garamond"/>
          <a:ea typeface="Garamond"/>
          <a:cs typeface="Garamond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Garamond"/>
          <a:ea typeface="Garamond"/>
          <a:cs typeface="Garamond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Garamond"/>
          <a:ea typeface="Garamond"/>
          <a:cs typeface="Garamond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22" Type="http://schemas.openxmlformats.org/officeDocument/2006/relationships/font" Target="fonts/Lato-italic.fntdata"/><Relationship Id="rId21" Type="http://schemas.openxmlformats.org/officeDocument/2006/relationships/font" Target="fonts/Lato-bold.fntdata"/><Relationship Id="rId24" Type="http://schemas.openxmlformats.org/officeDocument/2006/relationships/font" Target="fonts/ArialBlack-regular.fntdata"/><Relationship Id="rId23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GillSans-bold.fntdata"/><Relationship Id="rId25" Type="http://schemas.openxmlformats.org/officeDocument/2006/relationships/font" Target="fonts/GillSans-regular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4713d5ed4f_0_172:notes"/>
          <p:cNvSpPr txBox="1"/>
          <p:nvPr>
            <p:ph idx="1" type="body"/>
          </p:nvPr>
        </p:nvSpPr>
        <p:spPr>
          <a:xfrm>
            <a:off x="1828800" y="4886325"/>
            <a:ext cx="146304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g14713d5ed4f_0_172:notes"/>
          <p:cNvSpPr/>
          <p:nvPr>
            <p:ph idx="2" type="sldImg"/>
          </p:nvPr>
        </p:nvSpPr>
        <p:spPr>
          <a:xfrm>
            <a:off x="3048600" y="771525"/>
            <a:ext cx="12192600" cy="385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713d5ed4f_0_91:notes"/>
          <p:cNvSpPr txBox="1"/>
          <p:nvPr>
            <p:ph idx="1" type="body"/>
          </p:nvPr>
        </p:nvSpPr>
        <p:spPr>
          <a:xfrm>
            <a:off x="1828800" y="4886325"/>
            <a:ext cx="146304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g14713d5ed4f_0_91:notes"/>
          <p:cNvSpPr/>
          <p:nvPr>
            <p:ph idx="2" type="sldImg"/>
          </p:nvPr>
        </p:nvSpPr>
        <p:spPr>
          <a:xfrm>
            <a:off x="3048600" y="771525"/>
            <a:ext cx="12192600" cy="385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4713d5ed4f_0_103:notes"/>
          <p:cNvSpPr/>
          <p:nvPr>
            <p:ph idx="2" type="sldImg"/>
          </p:nvPr>
        </p:nvSpPr>
        <p:spPr>
          <a:xfrm>
            <a:off x="3048600" y="771525"/>
            <a:ext cx="12192600" cy="385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14713d5ed4f_0_103:notes"/>
          <p:cNvSpPr txBox="1"/>
          <p:nvPr>
            <p:ph idx="1" type="body"/>
          </p:nvPr>
        </p:nvSpPr>
        <p:spPr>
          <a:xfrm>
            <a:off x="1828800" y="4886325"/>
            <a:ext cx="146304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p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4713d5ed4f_0_4:notes"/>
          <p:cNvSpPr/>
          <p:nvPr>
            <p:ph idx="2" type="sldImg"/>
          </p:nvPr>
        </p:nvSpPr>
        <p:spPr>
          <a:xfrm>
            <a:off x="3048600" y="771525"/>
            <a:ext cx="12192600" cy="385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14713d5ed4f_0_4:notes"/>
          <p:cNvSpPr txBox="1"/>
          <p:nvPr>
            <p:ph idx="1" type="body"/>
          </p:nvPr>
        </p:nvSpPr>
        <p:spPr>
          <a:xfrm>
            <a:off x="1828800" y="4886325"/>
            <a:ext cx="146304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4713d5ed4f_1_26:notes"/>
          <p:cNvSpPr/>
          <p:nvPr>
            <p:ph idx="2" type="sldImg"/>
          </p:nvPr>
        </p:nvSpPr>
        <p:spPr>
          <a:xfrm>
            <a:off x="3048600" y="771525"/>
            <a:ext cx="12192600" cy="385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14713d5ed4f_1_26:notes"/>
          <p:cNvSpPr txBox="1"/>
          <p:nvPr>
            <p:ph idx="1" type="body"/>
          </p:nvPr>
        </p:nvSpPr>
        <p:spPr>
          <a:xfrm>
            <a:off x="1828800" y="4886325"/>
            <a:ext cx="146304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29f5b4bc8b_0_48:notes"/>
          <p:cNvSpPr/>
          <p:nvPr>
            <p:ph idx="2" type="sldImg"/>
          </p:nvPr>
        </p:nvSpPr>
        <p:spPr>
          <a:xfrm>
            <a:off x="3048600" y="771525"/>
            <a:ext cx="12192600" cy="385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g129f5b4bc8b_0_48:notes"/>
          <p:cNvSpPr txBox="1"/>
          <p:nvPr>
            <p:ph idx="1" type="body"/>
          </p:nvPr>
        </p:nvSpPr>
        <p:spPr>
          <a:xfrm>
            <a:off x="1828800" y="4886325"/>
            <a:ext cx="146304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1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fe46b9390e_0_21:notes"/>
          <p:cNvSpPr txBox="1"/>
          <p:nvPr>
            <p:ph idx="1" type="body"/>
          </p:nvPr>
        </p:nvSpPr>
        <p:spPr>
          <a:xfrm>
            <a:off x="1828800" y="4886325"/>
            <a:ext cx="146304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fe46b9390e_0_21:notes"/>
          <p:cNvSpPr/>
          <p:nvPr>
            <p:ph idx="2" type="sldImg"/>
          </p:nvPr>
        </p:nvSpPr>
        <p:spPr>
          <a:xfrm>
            <a:off x="3048600" y="771525"/>
            <a:ext cx="12192900" cy="385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fe46b9390e_0_16:notes"/>
          <p:cNvSpPr txBox="1"/>
          <p:nvPr>
            <p:ph idx="1" type="body"/>
          </p:nvPr>
        </p:nvSpPr>
        <p:spPr>
          <a:xfrm>
            <a:off x="1828800" y="4886325"/>
            <a:ext cx="14630400" cy="46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fe46b9390e_0_16:notes"/>
          <p:cNvSpPr/>
          <p:nvPr>
            <p:ph idx="2" type="sldImg"/>
          </p:nvPr>
        </p:nvSpPr>
        <p:spPr>
          <a:xfrm>
            <a:off x="3048600" y="771525"/>
            <a:ext cx="12192900" cy="385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3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2"/>
          <p:cNvSpPr txBox="1"/>
          <p:nvPr>
            <p:ph type="title"/>
          </p:nvPr>
        </p:nvSpPr>
        <p:spPr>
          <a:xfrm>
            <a:off x="12173065" y="134717"/>
            <a:ext cx="53517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50">
                <a:solidFill>
                  <a:srgbClr val="122D7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2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2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2"/>
          <p:cNvSpPr txBox="1"/>
          <p:nvPr>
            <p:ph idx="12" type="sldNum"/>
          </p:nvPr>
        </p:nvSpPr>
        <p:spPr>
          <a:xfrm>
            <a:off x="13167361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 showMasterSp="0">
  <p:cSld name="OBJECT_4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4713d5ed4f_0_16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FDD9C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g14713d5ed4f_0_164"/>
          <p:cNvSpPr txBox="1"/>
          <p:nvPr>
            <p:ph type="title"/>
          </p:nvPr>
        </p:nvSpPr>
        <p:spPr>
          <a:xfrm>
            <a:off x="4767870" y="1926514"/>
            <a:ext cx="87522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00">
                <a:solidFill>
                  <a:srgbClr val="CC462D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g14713d5ed4f_0_164"/>
          <p:cNvSpPr txBox="1"/>
          <p:nvPr>
            <p:ph idx="1" type="body"/>
          </p:nvPr>
        </p:nvSpPr>
        <p:spPr>
          <a:xfrm>
            <a:off x="4598459" y="4071114"/>
            <a:ext cx="9237300" cy="3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750">
                <a:solidFill>
                  <a:srgbClr val="536A3D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g14713d5ed4f_0_164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g14713d5ed4f_0_164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g14713d5ed4f_0_164"/>
          <p:cNvSpPr txBox="1"/>
          <p:nvPr>
            <p:ph idx="12" type="sldNum"/>
          </p:nvPr>
        </p:nvSpPr>
        <p:spPr>
          <a:xfrm>
            <a:off x="13167361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4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4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4"/>
          <p:cNvSpPr txBox="1"/>
          <p:nvPr>
            <p:ph idx="12" type="sldNum"/>
          </p:nvPr>
        </p:nvSpPr>
        <p:spPr>
          <a:xfrm>
            <a:off x="13167361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showMasterSp="0">
  <p:cSld name="OBJECT_3">
    <p:bg>
      <p:bgPr>
        <a:solidFill>
          <a:schemeClr val="l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14713d5ed4f_0_6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FDD9C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g14713d5ed4f_0_60"/>
          <p:cNvSpPr txBox="1"/>
          <p:nvPr>
            <p:ph type="title"/>
          </p:nvPr>
        </p:nvSpPr>
        <p:spPr>
          <a:xfrm>
            <a:off x="4767870" y="1926514"/>
            <a:ext cx="87522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00">
                <a:solidFill>
                  <a:srgbClr val="CC462D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g14713d5ed4f_0_60"/>
          <p:cNvSpPr txBox="1"/>
          <p:nvPr>
            <p:ph idx="1" type="body"/>
          </p:nvPr>
        </p:nvSpPr>
        <p:spPr>
          <a:xfrm>
            <a:off x="4598459" y="4071114"/>
            <a:ext cx="9237300" cy="3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750">
                <a:solidFill>
                  <a:srgbClr val="536A3D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g14713d5ed4f_0_60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g14713d5ed4f_0_60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g14713d5ed4f_0_60"/>
          <p:cNvSpPr txBox="1"/>
          <p:nvPr>
            <p:ph idx="12" type="sldNum"/>
          </p:nvPr>
        </p:nvSpPr>
        <p:spPr>
          <a:xfrm>
            <a:off x="13167361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 txBox="1"/>
          <p:nvPr>
            <p:ph type="ctrTitle"/>
          </p:nvPr>
        </p:nvSpPr>
        <p:spPr>
          <a:xfrm>
            <a:off x="1371600" y="3188970"/>
            <a:ext cx="15544800" cy="21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1" type="subTitle"/>
          </p:nvPr>
        </p:nvSpPr>
        <p:spPr>
          <a:xfrm>
            <a:off x="2743200" y="5760720"/>
            <a:ext cx="128016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12" type="sldNum"/>
          </p:nvPr>
        </p:nvSpPr>
        <p:spPr>
          <a:xfrm>
            <a:off x="13167361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5"/>
          <p:cNvSpPr txBox="1"/>
          <p:nvPr>
            <p:ph type="title"/>
          </p:nvPr>
        </p:nvSpPr>
        <p:spPr>
          <a:xfrm>
            <a:off x="12173065" y="134717"/>
            <a:ext cx="53517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50">
                <a:solidFill>
                  <a:srgbClr val="122D7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" type="body"/>
          </p:nvPr>
        </p:nvSpPr>
        <p:spPr>
          <a:xfrm>
            <a:off x="272707" y="3781543"/>
            <a:ext cx="17742600" cy="61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5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5"/>
          <p:cNvSpPr txBox="1"/>
          <p:nvPr>
            <p:ph idx="12" type="sldNum"/>
          </p:nvPr>
        </p:nvSpPr>
        <p:spPr>
          <a:xfrm>
            <a:off x="13167361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OBJECT_1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11c0358f349_0_340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g11c0358f349_0_340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9pPr>
          </a:lstStyle>
          <a:p/>
        </p:txBody>
      </p:sp>
      <p:sp>
        <p:nvSpPr>
          <p:cNvPr id="50" name="Google Shape;50;g11c0358f349_0_340"/>
          <p:cNvSpPr txBox="1"/>
          <p:nvPr>
            <p:ph idx="10" type="dt"/>
          </p:nvPr>
        </p:nvSpPr>
        <p:spPr>
          <a:xfrm>
            <a:off x="1257300" y="9534525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g11c0358f349_0_340"/>
          <p:cNvSpPr txBox="1"/>
          <p:nvPr>
            <p:ph idx="11" type="ftr"/>
          </p:nvPr>
        </p:nvSpPr>
        <p:spPr>
          <a:xfrm>
            <a:off x="7162800" y="114302"/>
            <a:ext cx="57909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g11c0358f349_0_340"/>
          <p:cNvSpPr txBox="1"/>
          <p:nvPr>
            <p:ph idx="12" type="sldNum"/>
          </p:nvPr>
        </p:nvSpPr>
        <p:spPr>
          <a:xfrm>
            <a:off x="16459202" y="9710738"/>
            <a:ext cx="151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1c0358f349_0_346"/>
          <p:cNvSpPr/>
          <p:nvPr>
            <p:ph idx="2" type="pic"/>
          </p:nvPr>
        </p:nvSpPr>
        <p:spPr>
          <a:xfrm>
            <a:off x="10646229" y="1877787"/>
            <a:ext cx="7641900" cy="653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/>
          <p:nvPr>
            <p:ph idx="2" type="pic"/>
          </p:nvPr>
        </p:nvSpPr>
        <p:spPr>
          <a:xfrm>
            <a:off x="7295322" y="2464907"/>
            <a:ext cx="3697500" cy="389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7" name="Google Shape;57;p36"/>
          <p:cNvSpPr/>
          <p:nvPr>
            <p:ph idx="3" type="pic"/>
          </p:nvPr>
        </p:nvSpPr>
        <p:spPr>
          <a:xfrm>
            <a:off x="2027583" y="2464907"/>
            <a:ext cx="3697500" cy="389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8" name="Google Shape;58;p36"/>
          <p:cNvSpPr/>
          <p:nvPr>
            <p:ph idx="4" type="pic"/>
          </p:nvPr>
        </p:nvSpPr>
        <p:spPr>
          <a:xfrm>
            <a:off x="12563061" y="2464907"/>
            <a:ext cx="3697500" cy="389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 1">
  <p:cSld name="OBJECT_6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Google Shape;60;gfe46b9390e_0_181"/>
          <p:cNvCxnSpPr/>
          <p:nvPr/>
        </p:nvCxnSpPr>
        <p:spPr>
          <a:xfrm>
            <a:off x="2094254" y="3632199"/>
            <a:ext cx="141111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gfe46b9390e_0_181"/>
          <p:cNvSpPr txBox="1"/>
          <p:nvPr>
            <p:ph type="title"/>
          </p:nvPr>
        </p:nvSpPr>
        <p:spPr>
          <a:xfrm>
            <a:off x="1943103" y="1473198"/>
            <a:ext cx="14401800" cy="19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gfe46b9390e_0_181"/>
          <p:cNvSpPr txBox="1"/>
          <p:nvPr>
            <p:ph idx="1" type="body"/>
          </p:nvPr>
        </p:nvSpPr>
        <p:spPr>
          <a:xfrm>
            <a:off x="1943102" y="3835398"/>
            <a:ext cx="14401800" cy="49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1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1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1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1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1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1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1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1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SzPts val="3100"/>
              <a:buNone/>
              <a:defRPr/>
            </a:lvl9pPr>
          </a:lstStyle>
          <a:p/>
        </p:txBody>
      </p:sp>
      <p:sp>
        <p:nvSpPr>
          <p:cNvPr id="63" name="Google Shape;63;gfe46b9390e_0_181"/>
          <p:cNvSpPr txBox="1"/>
          <p:nvPr>
            <p:ph idx="10" type="dt"/>
          </p:nvPr>
        </p:nvSpPr>
        <p:spPr>
          <a:xfrm>
            <a:off x="13016252" y="8953500"/>
            <a:ext cx="24003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gfe46b9390e_0_181"/>
          <p:cNvSpPr txBox="1"/>
          <p:nvPr>
            <p:ph idx="11" type="ftr"/>
          </p:nvPr>
        </p:nvSpPr>
        <p:spPr>
          <a:xfrm>
            <a:off x="1943102" y="8953500"/>
            <a:ext cx="10959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gfe46b9390e_0_181"/>
          <p:cNvSpPr txBox="1"/>
          <p:nvPr>
            <p:ph idx="12" type="sldNum"/>
          </p:nvPr>
        </p:nvSpPr>
        <p:spPr>
          <a:xfrm>
            <a:off x="15530852" y="8953500"/>
            <a:ext cx="814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3" showMasterSp="0">
  <p:cSld name="OBJECT_5"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4713d5ed4f_1_7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FDD9C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g14713d5ed4f_1_76"/>
          <p:cNvSpPr txBox="1"/>
          <p:nvPr>
            <p:ph type="title"/>
          </p:nvPr>
        </p:nvSpPr>
        <p:spPr>
          <a:xfrm>
            <a:off x="4767870" y="1926514"/>
            <a:ext cx="87522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00">
                <a:solidFill>
                  <a:srgbClr val="CC462D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g14713d5ed4f_1_76"/>
          <p:cNvSpPr txBox="1"/>
          <p:nvPr>
            <p:ph idx="1" type="body"/>
          </p:nvPr>
        </p:nvSpPr>
        <p:spPr>
          <a:xfrm>
            <a:off x="4598459" y="4071114"/>
            <a:ext cx="9237300" cy="3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750">
                <a:solidFill>
                  <a:srgbClr val="536A3D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g14713d5ed4f_1_76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g14713d5ed4f_1_76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g14713d5ed4f_1_76"/>
          <p:cNvSpPr txBox="1"/>
          <p:nvPr>
            <p:ph idx="12" type="sldNum"/>
          </p:nvPr>
        </p:nvSpPr>
        <p:spPr>
          <a:xfrm>
            <a:off x="13167361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>
  <p:cSld name="Vid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a473e08ca_0_421"/>
          <p:cNvSpPr txBox="1"/>
          <p:nvPr>
            <p:ph idx="12" type="sldNum"/>
          </p:nvPr>
        </p:nvSpPr>
        <p:spPr>
          <a:xfrm>
            <a:off x="12915900" y="9534525"/>
            <a:ext cx="4114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tx">
  <p:cSld name="TITLE_AND_BOD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2a473e08ca_0_414"/>
          <p:cNvSpPr txBox="1"/>
          <p:nvPr>
            <p:ph type="title"/>
          </p:nvPr>
        </p:nvSpPr>
        <p:spPr>
          <a:xfrm>
            <a:off x="1257300" y="547688"/>
            <a:ext cx="15773400" cy="19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g12a473e08ca_0_414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/>
            </a:lvl9pPr>
          </a:lstStyle>
          <a:p/>
        </p:txBody>
      </p:sp>
      <p:sp>
        <p:nvSpPr>
          <p:cNvPr id="78" name="Google Shape;78;g12a473e08ca_0_414"/>
          <p:cNvSpPr txBox="1"/>
          <p:nvPr>
            <p:ph idx="12" type="sldNum"/>
          </p:nvPr>
        </p:nvSpPr>
        <p:spPr>
          <a:xfrm>
            <a:off x="12915900" y="9534525"/>
            <a:ext cx="4114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 showMasterSp="0">
  <p:cSld name="Defaul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2a473e08ca_0_418"/>
          <p:cNvSpPr txBox="1"/>
          <p:nvPr>
            <p:ph type="title"/>
          </p:nvPr>
        </p:nvSpPr>
        <p:spPr>
          <a:xfrm>
            <a:off x="1785936" y="7768829"/>
            <a:ext cx="14716500" cy="17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3550" lIns="53550" spcFirstLastPara="1" rIns="53550" wrap="square" tIns="5355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00"/>
              <a:buFont typeface="Gill Sans"/>
              <a:buNone/>
              <a:defRPr b="0" sz="87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g12a473e08ca_0_418"/>
          <p:cNvSpPr txBox="1"/>
          <p:nvPr>
            <p:ph idx="12" type="sldNum"/>
          </p:nvPr>
        </p:nvSpPr>
        <p:spPr>
          <a:xfrm>
            <a:off x="8839200" y="9258300"/>
            <a:ext cx="4267500" cy="28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8200" lIns="48200" spcFirstLastPara="1" rIns="48200" wrap="square" tIns="482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7"/>
          <p:cNvSpPr txBox="1"/>
          <p:nvPr>
            <p:ph type="title"/>
          </p:nvPr>
        </p:nvSpPr>
        <p:spPr>
          <a:xfrm>
            <a:off x="12173065" y="134717"/>
            <a:ext cx="53517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50">
                <a:solidFill>
                  <a:srgbClr val="122D7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1" type="body"/>
          </p:nvPr>
        </p:nvSpPr>
        <p:spPr>
          <a:xfrm>
            <a:off x="914400" y="2366010"/>
            <a:ext cx="7955400" cy="67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7"/>
          <p:cNvSpPr txBox="1"/>
          <p:nvPr>
            <p:ph idx="2" type="body"/>
          </p:nvPr>
        </p:nvSpPr>
        <p:spPr>
          <a:xfrm>
            <a:off x="9418320" y="2366010"/>
            <a:ext cx="7955400" cy="67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7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7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7"/>
          <p:cNvSpPr txBox="1"/>
          <p:nvPr>
            <p:ph idx="12" type="sldNum"/>
          </p:nvPr>
        </p:nvSpPr>
        <p:spPr>
          <a:xfrm>
            <a:off x="13167361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showMasterSp="0">
  <p:cSld name="OBJECT_2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2a473e08ca_0_71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g12a473e08ca_0_71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12a473e08ca_0_71"/>
          <p:cNvSpPr txBox="1"/>
          <p:nvPr>
            <p:ph idx="12" type="sldNum"/>
          </p:nvPr>
        </p:nvSpPr>
        <p:spPr>
          <a:xfrm>
            <a:off x="13167361" y="9566910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CC493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31"/>
          <p:cNvSpPr txBox="1"/>
          <p:nvPr>
            <p:ph type="title"/>
          </p:nvPr>
        </p:nvSpPr>
        <p:spPr>
          <a:xfrm>
            <a:off x="12173065" y="134717"/>
            <a:ext cx="53517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50" u="none" cap="none" strike="noStrike">
                <a:solidFill>
                  <a:srgbClr val="122D7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1"/>
          <p:cNvSpPr txBox="1"/>
          <p:nvPr>
            <p:ph idx="1" type="body"/>
          </p:nvPr>
        </p:nvSpPr>
        <p:spPr>
          <a:xfrm>
            <a:off x="272707" y="3781543"/>
            <a:ext cx="17742600" cy="61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1"/>
          <p:cNvSpPr txBox="1"/>
          <p:nvPr>
            <p:ph idx="11" type="ftr"/>
          </p:nvPr>
        </p:nvSpPr>
        <p:spPr>
          <a:xfrm>
            <a:off x="6217920" y="9566910"/>
            <a:ext cx="5852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1"/>
          <p:cNvSpPr txBox="1"/>
          <p:nvPr>
            <p:ph idx="10" type="dt"/>
          </p:nvPr>
        </p:nvSpPr>
        <p:spPr>
          <a:xfrm>
            <a:off x="914400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31"/>
          <p:cNvSpPr txBox="1"/>
          <p:nvPr>
            <p:ph idx="12" type="sldNum"/>
          </p:nvPr>
        </p:nvSpPr>
        <p:spPr>
          <a:xfrm>
            <a:off x="13167361" y="9566910"/>
            <a:ext cx="42063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2.jpg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5.jpg"/><Relationship Id="rId5" Type="http://schemas.openxmlformats.org/officeDocument/2006/relationships/image" Target="../media/image4.jpg"/><Relationship Id="rId6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1.jpg"/><Relationship Id="rId5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4713d5ed4f_0_172"/>
          <p:cNvSpPr/>
          <p:nvPr/>
        </p:nvSpPr>
        <p:spPr>
          <a:xfrm>
            <a:off x="0" y="12699"/>
            <a:ext cx="11553190" cy="10274300"/>
          </a:xfrm>
          <a:custGeom>
            <a:rect b="b" l="l" r="r" t="t"/>
            <a:pathLst>
              <a:path extrusionOk="0" h="10274300" w="11553190">
                <a:moveTo>
                  <a:pt x="6385448" y="0"/>
                </a:moveTo>
                <a:lnTo>
                  <a:pt x="11553105" y="0"/>
                </a:lnTo>
                <a:lnTo>
                  <a:pt x="11551919" y="12699"/>
                </a:lnTo>
                <a:lnTo>
                  <a:pt x="11546174" y="114299"/>
                </a:lnTo>
                <a:lnTo>
                  <a:pt x="11539676" y="203199"/>
                </a:lnTo>
                <a:lnTo>
                  <a:pt x="11532427" y="304799"/>
                </a:lnTo>
                <a:lnTo>
                  <a:pt x="11524430" y="393699"/>
                </a:lnTo>
                <a:lnTo>
                  <a:pt x="11515690" y="482599"/>
                </a:lnTo>
                <a:lnTo>
                  <a:pt x="11506208" y="584199"/>
                </a:lnTo>
                <a:lnTo>
                  <a:pt x="11495987" y="673099"/>
                </a:lnTo>
                <a:lnTo>
                  <a:pt x="11485031" y="761999"/>
                </a:lnTo>
                <a:lnTo>
                  <a:pt x="11473342" y="863599"/>
                </a:lnTo>
                <a:lnTo>
                  <a:pt x="11460924" y="952499"/>
                </a:lnTo>
                <a:lnTo>
                  <a:pt x="11447779" y="1041399"/>
                </a:lnTo>
                <a:lnTo>
                  <a:pt x="11433911" y="1130299"/>
                </a:lnTo>
                <a:lnTo>
                  <a:pt x="11419322" y="1231899"/>
                </a:lnTo>
                <a:lnTo>
                  <a:pt x="11404015" y="1320799"/>
                </a:lnTo>
                <a:lnTo>
                  <a:pt x="11387994" y="1409699"/>
                </a:lnTo>
                <a:lnTo>
                  <a:pt x="11371261" y="1498599"/>
                </a:lnTo>
                <a:lnTo>
                  <a:pt x="11353819" y="1587499"/>
                </a:lnTo>
                <a:lnTo>
                  <a:pt x="11335672" y="1676399"/>
                </a:lnTo>
                <a:lnTo>
                  <a:pt x="11316822" y="1777999"/>
                </a:lnTo>
                <a:lnTo>
                  <a:pt x="11297272" y="1866899"/>
                </a:lnTo>
                <a:lnTo>
                  <a:pt x="11277025" y="1955799"/>
                </a:lnTo>
                <a:lnTo>
                  <a:pt x="11256085" y="2044699"/>
                </a:lnTo>
                <a:lnTo>
                  <a:pt x="11234453" y="2133599"/>
                </a:lnTo>
                <a:lnTo>
                  <a:pt x="11212134" y="2222499"/>
                </a:lnTo>
                <a:lnTo>
                  <a:pt x="11189130" y="2311399"/>
                </a:lnTo>
                <a:lnTo>
                  <a:pt x="11165444" y="2400299"/>
                </a:lnTo>
                <a:lnTo>
                  <a:pt x="11141080" y="2489199"/>
                </a:lnTo>
                <a:lnTo>
                  <a:pt x="11116039" y="2578099"/>
                </a:lnTo>
                <a:lnTo>
                  <a:pt x="11090325" y="2654299"/>
                </a:lnTo>
                <a:lnTo>
                  <a:pt x="11063942" y="2743199"/>
                </a:lnTo>
                <a:lnTo>
                  <a:pt x="11036891" y="2832099"/>
                </a:lnTo>
                <a:lnTo>
                  <a:pt x="11009176" y="2920999"/>
                </a:lnTo>
                <a:lnTo>
                  <a:pt x="10980800" y="3009899"/>
                </a:lnTo>
                <a:lnTo>
                  <a:pt x="10951767" y="3098799"/>
                </a:lnTo>
                <a:lnTo>
                  <a:pt x="10922078" y="3174999"/>
                </a:lnTo>
                <a:lnTo>
                  <a:pt x="10891737" y="3263899"/>
                </a:lnTo>
                <a:lnTo>
                  <a:pt x="10860747" y="3352799"/>
                </a:lnTo>
                <a:lnTo>
                  <a:pt x="10829110" y="3428999"/>
                </a:lnTo>
                <a:lnTo>
                  <a:pt x="10796831" y="3517899"/>
                </a:lnTo>
                <a:lnTo>
                  <a:pt x="10763911" y="3606799"/>
                </a:lnTo>
                <a:lnTo>
                  <a:pt x="10730354" y="3682999"/>
                </a:lnTo>
                <a:lnTo>
                  <a:pt x="10696163" y="3771899"/>
                </a:lnTo>
                <a:lnTo>
                  <a:pt x="10661341" y="3848099"/>
                </a:lnTo>
                <a:lnTo>
                  <a:pt x="10625890" y="3936999"/>
                </a:lnTo>
                <a:lnTo>
                  <a:pt x="10589814" y="4025899"/>
                </a:lnTo>
                <a:lnTo>
                  <a:pt x="10553116" y="4102099"/>
                </a:lnTo>
                <a:lnTo>
                  <a:pt x="10515798" y="4178299"/>
                </a:lnTo>
                <a:lnTo>
                  <a:pt x="10477864" y="4267199"/>
                </a:lnTo>
                <a:lnTo>
                  <a:pt x="10439317" y="4343399"/>
                </a:lnTo>
                <a:lnTo>
                  <a:pt x="10400159" y="4432299"/>
                </a:lnTo>
                <a:lnTo>
                  <a:pt x="10360394" y="4508499"/>
                </a:lnTo>
                <a:lnTo>
                  <a:pt x="10320024" y="4584699"/>
                </a:lnTo>
                <a:lnTo>
                  <a:pt x="10279053" y="4673599"/>
                </a:lnTo>
                <a:lnTo>
                  <a:pt x="10237483" y="4749799"/>
                </a:lnTo>
                <a:lnTo>
                  <a:pt x="10195318" y="4825999"/>
                </a:lnTo>
                <a:lnTo>
                  <a:pt x="10152560" y="4902199"/>
                </a:lnTo>
                <a:lnTo>
                  <a:pt x="10109213" y="4978399"/>
                </a:lnTo>
                <a:lnTo>
                  <a:pt x="10065279" y="5067299"/>
                </a:lnTo>
                <a:lnTo>
                  <a:pt x="10020762" y="5143499"/>
                </a:lnTo>
                <a:lnTo>
                  <a:pt x="9975664" y="5219699"/>
                </a:lnTo>
                <a:lnTo>
                  <a:pt x="9929988" y="5295899"/>
                </a:lnTo>
                <a:lnTo>
                  <a:pt x="9883737" y="5372099"/>
                </a:lnTo>
                <a:lnTo>
                  <a:pt x="9836915" y="5448299"/>
                </a:lnTo>
                <a:lnTo>
                  <a:pt x="9789524" y="5524499"/>
                </a:lnTo>
                <a:lnTo>
                  <a:pt x="9741568" y="5600699"/>
                </a:lnTo>
                <a:lnTo>
                  <a:pt x="9693048" y="5676899"/>
                </a:lnTo>
                <a:lnTo>
                  <a:pt x="9643969" y="5740399"/>
                </a:lnTo>
                <a:lnTo>
                  <a:pt x="9594333" y="5816599"/>
                </a:lnTo>
                <a:lnTo>
                  <a:pt x="9544144" y="5892799"/>
                </a:lnTo>
                <a:lnTo>
                  <a:pt x="9493403" y="5968999"/>
                </a:lnTo>
                <a:lnTo>
                  <a:pt x="9442115" y="6045199"/>
                </a:lnTo>
                <a:lnTo>
                  <a:pt x="9390281" y="6108699"/>
                </a:lnTo>
                <a:lnTo>
                  <a:pt x="9337906" y="6184899"/>
                </a:lnTo>
                <a:lnTo>
                  <a:pt x="9284992" y="6261099"/>
                </a:lnTo>
                <a:lnTo>
                  <a:pt x="9231542" y="6324599"/>
                </a:lnTo>
                <a:lnTo>
                  <a:pt x="9177558" y="6400799"/>
                </a:lnTo>
                <a:lnTo>
                  <a:pt x="9123045" y="6464299"/>
                </a:lnTo>
                <a:lnTo>
                  <a:pt x="9068005" y="6540499"/>
                </a:lnTo>
                <a:lnTo>
                  <a:pt x="9012441" y="6603999"/>
                </a:lnTo>
                <a:lnTo>
                  <a:pt x="8956356" y="6680199"/>
                </a:lnTo>
                <a:lnTo>
                  <a:pt x="8899752" y="6743699"/>
                </a:lnTo>
                <a:lnTo>
                  <a:pt x="8842634" y="6807199"/>
                </a:lnTo>
                <a:lnTo>
                  <a:pt x="8785003" y="6883399"/>
                </a:lnTo>
                <a:lnTo>
                  <a:pt x="8668218" y="7010399"/>
                </a:lnTo>
                <a:lnTo>
                  <a:pt x="8609069" y="7086599"/>
                </a:lnTo>
                <a:lnTo>
                  <a:pt x="8549419" y="7150099"/>
                </a:lnTo>
                <a:lnTo>
                  <a:pt x="8428632" y="7277099"/>
                </a:lnTo>
                <a:lnTo>
                  <a:pt x="8305879" y="7404099"/>
                </a:lnTo>
                <a:lnTo>
                  <a:pt x="8181186" y="7531099"/>
                </a:lnTo>
                <a:lnTo>
                  <a:pt x="8054574" y="7658099"/>
                </a:lnTo>
                <a:lnTo>
                  <a:pt x="7926070" y="7785099"/>
                </a:lnTo>
                <a:lnTo>
                  <a:pt x="7861115" y="7835899"/>
                </a:lnTo>
                <a:lnTo>
                  <a:pt x="7729814" y="7962899"/>
                </a:lnTo>
                <a:lnTo>
                  <a:pt x="7663474" y="8013699"/>
                </a:lnTo>
                <a:lnTo>
                  <a:pt x="7529431" y="8140699"/>
                </a:lnTo>
                <a:lnTo>
                  <a:pt x="7461734" y="8191499"/>
                </a:lnTo>
                <a:lnTo>
                  <a:pt x="7393590" y="8254999"/>
                </a:lnTo>
                <a:lnTo>
                  <a:pt x="7325003" y="8305799"/>
                </a:lnTo>
                <a:lnTo>
                  <a:pt x="7255975" y="8369299"/>
                </a:lnTo>
                <a:lnTo>
                  <a:pt x="7116608" y="8470899"/>
                </a:lnTo>
                <a:lnTo>
                  <a:pt x="7046276" y="8534399"/>
                </a:lnTo>
                <a:lnTo>
                  <a:pt x="6832719" y="8686799"/>
                </a:lnTo>
                <a:lnTo>
                  <a:pt x="6468434" y="8940799"/>
                </a:lnTo>
                <a:lnTo>
                  <a:pt x="6094026" y="9194799"/>
                </a:lnTo>
                <a:lnTo>
                  <a:pt x="6017963" y="9232899"/>
                </a:lnTo>
                <a:lnTo>
                  <a:pt x="5941512" y="9283699"/>
                </a:lnTo>
                <a:lnTo>
                  <a:pt x="5864678" y="9321799"/>
                </a:lnTo>
                <a:lnTo>
                  <a:pt x="5787462" y="9372599"/>
                </a:lnTo>
                <a:lnTo>
                  <a:pt x="5709868" y="9410699"/>
                </a:lnTo>
                <a:lnTo>
                  <a:pt x="5631899" y="9461499"/>
                </a:lnTo>
                <a:lnTo>
                  <a:pt x="5553558" y="9499599"/>
                </a:lnTo>
                <a:lnTo>
                  <a:pt x="5474848" y="9550399"/>
                </a:lnTo>
                <a:lnTo>
                  <a:pt x="5316332" y="9626599"/>
                </a:lnTo>
                <a:lnTo>
                  <a:pt x="5236532" y="9677399"/>
                </a:lnTo>
                <a:lnTo>
                  <a:pt x="4585522" y="9982199"/>
                </a:lnTo>
                <a:lnTo>
                  <a:pt x="4502614" y="10007599"/>
                </a:lnTo>
                <a:lnTo>
                  <a:pt x="4251920" y="10121899"/>
                </a:lnTo>
                <a:lnTo>
                  <a:pt x="4167708" y="10147299"/>
                </a:lnTo>
                <a:lnTo>
                  <a:pt x="4083177" y="10185399"/>
                </a:lnTo>
                <a:lnTo>
                  <a:pt x="3998331" y="10210799"/>
                </a:lnTo>
                <a:lnTo>
                  <a:pt x="3913173" y="10248899"/>
                </a:lnTo>
                <a:lnTo>
                  <a:pt x="3827705" y="10274299"/>
                </a:lnTo>
                <a:lnTo>
                  <a:pt x="0" y="10274299"/>
                </a:lnTo>
                <a:lnTo>
                  <a:pt x="0" y="5765799"/>
                </a:lnTo>
                <a:lnTo>
                  <a:pt x="315126" y="5765799"/>
                </a:lnTo>
                <a:lnTo>
                  <a:pt x="367617" y="5753099"/>
                </a:lnTo>
                <a:lnTo>
                  <a:pt x="524409" y="5753099"/>
                </a:lnTo>
                <a:lnTo>
                  <a:pt x="576441" y="5740399"/>
                </a:lnTo>
                <a:lnTo>
                  <a:pt x="628354" y="5740399"/>
                </a:lnTo>
                <a:lnTo>
                  <a:pt x="680147" y="5727699"/>
                </a:lnTo>
                <a:lnTo>
                  <a:pt x="783364" y="5727699"/>
                </a:lnTo>
                <a:lnTo>
                  <a:pt x="886079" y="5702299"/>
                </a:lnTo>
                <a:lnTo>
                  <a:pt x="937244" y="5702299"/>
                </a:lnTo>
                <a:lnTo>
                  <a:pt x="988279" y="5689599"/>
                </a:lnTo>
                <a:lnTo>
                  <a:pt x="1039182" y="5689599"/>
                </a:lnTo>
                <a:lnTo>
                  <a:pt x="1140584" y="5664199"/>
                </a:lnTo>
                <a:lnTo>
                  <a:pt x="1191081" y="5664199"/>
                </a:lnTo>
                <a:lnTo>
                  <a:pt x="1441450" y="5600699"/>
                </a:lnTo>
                <a:lnTo>
                  <a:pt x="1491090" y="5600699"/>
                </a:lnTo>
                <a:lnTo>
                  <a:pt x="1688146" y="5549899"/>
                </a:lnTo>
                <a:lnTo>
                  <a:pt x="1737027" y="5524499"/>
                </a:lnTo>
                <a:lnTo>
                  <a:pt x="1979042" y="5460999"/>
                </a:lnTo>
                <a:lnTo>
                  <a:pt x="2026956" y="5435599"/>
                </a:lnTo>
                <a:lnTo>
                  <a:pt x="2169691" y="5397499"/>
                </a:lnTo>
                <a:lnTo>
                  <a:pt x="2216929" y="5372099"/>
                </a:lnTo>
                <a:lnTo>
                  <a:pt x="2263993" y="5359399"/>
                </a:lnTo>
                <a:lnTo>
                  <a:pt x="2310881" y="5333999"/>
                </a:lnTo>
                <a:lnTo>
                  <a:pt x="2404127" y="5308599"/>
                </a:lnTo>
                <a:lnTo>
                  <a:pt x="2450481" y="5283199"/>
                </a:lnTo>
                <a:lnTo>
                  <a:pt x="2496654" y="5270499"/>
                </a:lnTo>
                <a:lnTo>
                  <a:pt x="2588446" y="5219699"/>
                </a:lnTo>
                <a:lnTo>
                  <a:pt x="2634064" y="5206999"/>
                </a:lnTo>
                <a:lnTo>
                  <a:pt x="2679493" y="5181599"/>
                </a:lnTo>
                <a:lnTo>
                  <a:pt x="2724732" y="5168899"/>
                </a:lnTo>
                <a:lnTo>
                  <a:pt x="2859294" y="5092699"/>
                </a:lnTo>
                <a:lnTo>
                  <a:pt x="2903757" y="5079999"/>
                </a:lnTo>
                <a:lnTo>
                  <a:pt x="3123067" y="4952999"/>
                </a:lnTo>
                <a:lnTo>
                  <a:pt x="3166316" y="4940299"/>
                </a:lnTo>
                <a:lnTo>
                  <a:pt x="3379409" y="4813299"/>
                </a:lnTo>
                <a:lnTo>
                  <a:pt x="3421385" y="4775199"/>
                </a:lnTo>
                <a:lnTo>
                  <a:pt x="3627963" y="4648199"/>
                </a:lnTo>
                <a:lnTo>
                  <a:pt x="3668606" y="4622799"/>
                </a:lnTo>
                <a:lnTo>
                  <a:pt x="3709021" y="4584699"/>
                </a:lnTo>
                <a:lnTo>
                  <a:pt x="3789162" y="4533899"/>
                </a:lnTo>
                <a:lnTo>
                  <a:pt x="3828884" y="4495799"/>
                </a:lnTo>
                <a:lnTo>
                  <a:pt x="3907623" y="4444999"/>
                </a:lnTo>
                <a:lnTo>
                  <a:pt x="3946636" y="4406899"/>
                </a:lnTo>
                <a:lnTo>
                  <a:pt x="4023943" y="4356099"/>
                </a:lnTo>
                <a:lnTo>
                  <a:pt x="4062233" y="4317999"/>
                </a:lnTo>
                <a:lnTo>
                  <a:pt x="4100278" y="4292599"/>
                </a:lnTo>
                <a:lnTo>
                  <a:pt x="4138078" y="4254499"/>
                </a:lnTo>
                <a:lnTo>
                  <a:pt x="4175630" y="4229099"/>
                </a:lnTo>
                <a:lnTo>
                  <a:pt x="4249983" y="4152899"/>
                </a:lnTo>
                <a:lnTo>
                  <a:pt x="4286782" y="4127499"/>
                </a:lnTo>
                <a:lnTo>
                  <a:pt x="4323326" y="4089399"/>
                </a:lnTo>
                <a:lnTo>
                  <a:pt x="4359615" y="4063999"/>
                </a:lnTo>
                <a:lnTo>
                  <a:pt x="4431417" y="3987799"/>
                </a:lnTo>
                <a:lnTo>
                  <a:pt x="4466928" y="3962399"/>
                </a:lnTo>
                <a:lnTo>
                  <a:pt x="4537159" y="3886199"/>
                </a:lnTo>
                <a:lnTo>
                  <a:pt x="4571877" y="3848099"/>
                </a:lnTo>
                <a:lnTo>
                  <a:pt x="4606327" y="3822699"/>
                </a:lnTo>
                <a:lnTo>
                  <a:pt x="4674418" y="3746499"/>
                </a:lnTo>
                <a:lnTo>
                  <a:pt x="4741419" y="3670299"/>
                </a:lnTo>
                <a:lnTo>
                  <a:pt x="4774507" y="3632199"/>
                </a:lnTo>
                <a:lnTo>
                  <a:pt x="4807317" y="3606799"/>
                </a:lnTo>
                <a:lnTo>
                  <a:pt x="4839848" y="3568699"/>
                </a:lnTo>
                <a:lnTo>
                  <a:pt x="4872099" y="3530599"/>
                </a:lnTo>
                <a:lnTo>
                  <a:pt x="4904066" y="3492499"/>
                </a:lnTo>
                <a:lnTo>
                  <a:pt x="4935750" y="3454399"/>
                </a:lnTo>
                <a:lnTo>
                  <a:pt x="4967148" y="3416299"/>
                </a:lnTo>
                <a:lnTo>
                  <a:pt x="4998259" y="3378199"/>
                </a:lnTo>
                <a:lnTo>
                  <a:pt x="5029081" y="3340099"/>
                </a:lnTo>
                <a:lnTo>
                  <a:pt x="5059612" y="3301999"/>
                </a:lnTo>
                <a:lnTo>
                  <a:pt x="5089850" y="3263899"/>
                </a:lnTo>
                <a:lnTo>
                  <a:pt x="5119795" y="3225799"/>
                </a:lnTo>
                <a:lnTo>
                  <a:pt x="5149444" y="3174999"/>
                </a:lnTo>
                <a:lnTo>
                  <a:pt x="5178796" y="3136899"/>
                </a:lnTo>
                <a:lnTo>
                  <a:pt x="5207848" y="3098799"/>
                </a:lnTo>
                <a:lnTo>
                  <a:pt x="5236601" y="3060699"/>
                </a:lnTo>
                <a:lnTo>
                  <a:pt x="5265051" y="3022599"/>
                </a:lnTo>
                <a:lnTo>
                  <a:pt x="5293197" y="2984499"/>
                </a:lnTo>
                <a:lnTo>
                  <a:pt x="5321037" y="2933699"/>
                </a:lnTo>
                <a:lnTo>
                  <a:pt x="5348570" y="2895599"/>
                </a:lnTo>
                <a:lnTo>
                  <a:pt x="5375795" y="2857499"/>
                </a:lnTo>
                <a:lnTo>
                  <a:pt x="5402709" y="2819399"/>
                </a:lnTo>
                <a:lnTo>
                  <a:pt x="5429310" y="2768599"/>
                </a:lnTo>
                <a:lnTo>
                  <a:pt x="5455598" y="2730499"/>
                </a:lnTo>
                <a:lnTo>
                  <a:pt x="5481571" y="2692399"/>
                </a:lnTo>
                <a:lnTo>
                  <a:pt x="5507226" y="2641599"/>
                </a:lnTo>
                <a:lnTo>
                  <a:pt x="5532563" y="2603499"/>
                </a:lnTo>
                <a:lnTo>
                  <a:pt x="5557579" y="2565399"/>
                </a:lnTo>
                <a:lnTo>
                  <a:pt x="5582273" y="2514599"/>
                </a:lnTo>
                <a:lnTo>
                  <a:pt x="5606643" y="2476499"/>
                </a:lnTo>
                <a:lnTo>
                  <a:pt x="5630688" y="2425699"/>
                </a:lnTo>
                <a:lnTo>
                  <a:pt x="5654406" y="2387599"/>
                </a:lnTo>
                <a:lnTo>
                  <a:pt x="5677795" y="2349499"/>
                </a:lnTo>
                <a:lnTo>
                  <a:pt x="5700854" y="2298699"/>
                </a:lnTo>
                <a:lnTo>
                  <a:pt x="5723581" y="2260599"/>
                </a:lnTo>
                <a:lnTo>
                  <a:pt x="5745975" y="2209799"/>
                </a:lnTo>
                <a:lnTo>
                  <a:pt x="5768033" y="2171699"/>
                </a:lnTo>
                <a:lnTo>
                  <a:pt x="5789754" y="2120899"/>
                </a:lnTo>
                <a:lnTo>
                  <a:pt x="5811136" y="2082799"/>
                </a:lnTo>
                <a:lnTo>
                  <a:pt x="5832178" y="2031999"/>
                </a:lnTo>
                <a:lnTo>
                  <a:pt x="5852879" y="1981199"/>
                </a:lnTo>
                <a:lnTo>
                  <a:pt x="5873235" y="1943099"/>
                </a:lnTo>
                <a:lnTo>
                  <a:pt x="5893247" y="1892299"/>
                </a:lnTo>
                <a:lnTo>
                  <a:pt x="5912912" y="1854199"/>
                </a:lnTo>
                <a:lnTo>
                  <a:pt x="5932228" y="1803399"/>
                </a:lnTo>
                <a:lnTo>
                  <a:pt x="5951194" y="1752599"/>
                </a:lnTo>
                <a:lnTo>
                  <a:pt x="5969808" y="1714499"/>
                </a:lnTo>
                <a:lnTo>
                  <a:pt x="5988069" y="1663699"/>
                </a:lnTo>
                <a:lnTo>
                  <a:pt x="6005974" y="1612899"/>
                </a:lnTo>
                <a:lnTo>
                  <a:pt x="6023523" y="1574799"/>
                </a:lnTo>
                <a:lnTo>
                  <a:pt x="6040714" y="1523999"/>
                </a:lnTo>
                <a:lnTo>
                  <a:pt x="6057544" y="1473199"/>
                </a:lnTo>
                <a:lnTo>
                  <a:pt x="6074013" y="1422399"/>
                </a:lnTo>
                <a:lnTo>
                  <a:pt x="6090118" y="1384299"/>
                </a:lnTo>
                <a:lnTo>
                  <a:pt x="6105858" y="1333499"/>
                </a:lnTo>
                <a:lnTo>
                  <a:pt x="6121232" y="1282699"/>
                </a:lnTo>
                <a:lnTo>
                  <a:pt x="6136237" y="1231899"/>
                </a:lnTo>
                <a:lnTo>
                  <a:pt x="6150872" y="1181099"/>
                </a:lnTo>
                <a:lnTo>
                  <a:pt x="6165136" y="1142999"/>
                </a:lnTo>
                <a:lnTo>
                  <a:pt x="6179026" y="1092199"/>
                </a:lnTo>
                <a:lnTo>
                  <a:pt x="6192541" y="1041399"/>
                </a:lnTo>
                <a:lnTo>
                  <a:pt x="6205680" y="990599"/>
                </a:lnTo>
                <a:lnTo>
                  <a:pt x="6218440" y="939799"/>
                </a:lnTo>
                <a:lnTo>
                  <a:pt x="6230821" y="888999"/>
                </a:lnTo>
                <a:lnTo>
                  <a:pt x="6242820" y="838199"/>
                </a:lnTo>
                <a:lnTo>
                  <a:pt x="6254436" y="787399"/>
                </a:lnTo>
                <a:lnTo>
                  <a:pt x="6265667" y="749299"/>
                </a:lnTo>
                <a:lnTo>
                  <a:pt x="6276511" y="698499"/>
                </a:lnTo>
                <a:lnTo>
                  <a:pt x="6286967" y="647699"/>
                </a:lnTo>
                <a:lnTo>
                  <a:pt x="6297034" y="596899"/>
                </a:lnTo>
                <a:lnTo>
                  <a:pt x="6306709" y="546099"/>
                </a:lnTo>
                <a:lnTo>
                  <a:pt x="6315991" y="495299"/>
                </a:lnTo>
                <a:lnTo>
                  <a:pt x="6324878" y="444499"/>
                </a:lnTo>
                <a:lnTo>
                  <a:pt x="6333369" y="393699"/>
                </a:lnTo>
                <a:lnTo>
                  <a:pt x="6341461" y="342899"/>
                </a:lnTo>
                <a:lnTo>
                  <a:pt x="6349154" y="292099"/>
                </a:lnTo>
                <a:lnTo>
                  <a:pt x="6356446" y="241299"/>
                </a:lnTo>
                <a:lnTo>
                  <a:pt x="6363334" y="190499"/>
                </a:lnTo>
                <a:lnTo>
                  <a:pt x="6369818" y="139699"/>
                </a:lnTo>
                <a:lnTo>
                  <a:pt x="6375895" y="88899"/>
                </a:lnTo>
                <a:lnTo>
                  <a:pt x="6381565" y="38099"/>
                </a:lnTo>
                <a:lnTo>
                  <a:pt x="6385448" y="0"/>
                </a:lnTo>
                <a:close/>
              </a:path>
            </a:pathLst>
          </a:custGeom>
          <a:solidFill>
            <a:srgbClr val="F2695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14713d5ed4f_0_172"/>
          <p:cNvSpPr txBox="1"/>
          <p:nvPr>
            <p:ph idx="4294967295" type="title"/>
          </p:nvPr>
        </p:nvSpPr>
        <p:spPr>
          <a:xfrm>
            <a:off x="741025" y="2824575"/>
            <a:ext cx="17021400" cy="72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Особенности государственной поддержки детей с аутизмом    и членов их семей.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	Законодательные и общественные барьеры в реализации прав детей с аутизмом.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	Медицинский подход в признании прав и равенства детей           с аутизмом наравне с другими.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500">
              <a:solidFill>
                <a:srgbClr val="1CE1CD"/>
              </a:solidFill>
            </a:endParaRPr>
          </a:p>
          <a:p>
            <a:pPr indent="0" lvl="0" marL="12700" marR="5080" rtl="0" algn="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500">
              <a:solidFill>
                <a:srgbClr val="1CE1CD"/>
              </a:solidFill>
            </a:endParaRPr>
          </a:p>
          <a:p>
            <a:pPr indent="0" lvl="0" marL="12700" marR="5080" rtl="0" algn="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500">
              <a:solidFill>
                <a:srgbClr val="1CE1CD"/>
              </a:solidFill>
            </a:endParaRPr>
          </a:p>
          <a:p>
            <a:pPr indent="0" lvl="0" marL="12700" marR="5080" rtl="0" algn="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-RU" sz="3000">
                <a:solidFill>
                  <a:srgbClr val="122D7D"/>
                </a:solidFill>
                <a:latin typeface="Arial"/>
                <a:ea typeface="Arial"/>
                <a:cs typeface="Arial"/>
                <a:sym typeface="Arial"/>
              </a:rPr>
              <a:t>п</a:t>
            </a:r>
            <a:r>
              <a:rPr b="1" lang="ru-RU" sz="3000">
                <a:solidFill>
                  <a:srgbClr val="073A5E"/>
                </a:solidFill>
                <a:latin typeface="Arial"/>
                <a:ea typeface="Arial"/>
                <a:cs typeface="Arial"/>
                <a:sym typeface="Arial"/>
              </a:rPr>
              <a:t>одготовила Шакибаева А., Служба Права особенного ребенка </a:t>
            </a:r>
            <a:endParaRPr b="1" sz="3000">
              <a:solidFill>
                <a:srgbClr val="073A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/>
          <p:nvPr/>
        </p:nvSpPr>
        <p:spPr>
          <a:xfrm>
            <a:off x="0" y="-175201"/>
            <a:ext cx="11553190" cy="10274300"/>
          </a:xfrm>
          <a:custGeom>
            <a:rect b="b" l="l" r="r" t="t"/>
            <a:pathLst>
              <a:path extrusionOk="0" h="10274300" w="11553190">
                <a:moveTo>
                  <a:pt x="6385448" y="0"/>
                </a:moveTo>
                <a:lnTo>
                  <a:pt x="11553105" y="0"/>
                </a:lnTo>
                <a:lnTo>
                  <a:pt x="11551919" y="12699"/>
                </a:lnTo>
                <a:lnTo>
                  <a:pt x="11546174" y="114299"/>
                </a:lnTo>
                <a:lnTo>
                  <a:pt x="11539676" y="203199"/>
                </a:lnTo>
                <a:lnTo>
                  <a:pt x="11532427" y="304799"/>
                </a:lnTo>
                <a:lnTo>
                  <a:pt x="11524430" y="393699"/>
                </a:lnTo>
                <a:lnTo>
                  <a:pt x="11515690" y="482599"/>
                </a:lnTo>
                <a:lnTo>
                  <a:pt x="11506208" y="584199"/>
                </a:lnTo>
                <a:lnTo>
                  <a:pt x="11495987" y="673099"/>
                </a:lnTo>
                <a:lnTo>
                  <a:pt x="11485031" y="761999"/>
                </a:lnTo>
                <a:lnTo>
                  <a:pt x="11473342" y="863599"/>
                </a:lnTo>
                <a:lnTo>
                  <a:pt x="11460924" y="952499"/>
                </a:lnTo>
                <a:lnTo>
                  <a:pt x="11447779" y="1041399"/>
                </a:lnTo>
                <a:lnTo>
                  <a:pt x="11433911" y="1130299"/>
                </a:lnTo>
                <a:lnTo>
                  <a:pt x="11419322" y="1231899"/>
                </a:lnTo>
                <a:lnTo>
                  <a:pt x="11404015" y="1320799"/>
                </a:lnTo>
                <a:lnTo>
                  <a:pt x="11387994" y="1409699"/>
                </a:lnTo>
                <a:lnTo>
                  <a:pt x="11371261" y="1498599"/>
                </a:lnTo>
                <a:lnTo>
                  <a:pt x="11353819" y="1587499"/>
                </a:lnTo>
                <a:lnTo>
                  <a:pt x="11335672" y="1676399"/>
                </a:lnTo>
                <a:lnTo>
                  <a:pt x="11316822" y="1777999"/>
                </a:lnTo>
                <a:lnTo>
                  <a:pt x="11297272" y="1866899"/>
                </a:lnTo>
                <a:lnTo>
                  <a:pt x="11277025" y="1955799"/>
                </a:lnTo>
                <a:lnTo>
                  <a:pt x="11256085" y="2044699"/>
                </a:lnTo>
                <a:lnTo>
                  <a:pt x="11234453" y="2133599"/>
                </a:lnTo>
                <a:lnTo>
                  <a:pt x="11212134" y="2222499"/>
                </a:lnTo>
                <a:lnTo>
                  <a:pt x="11189130" y="2311399"/>
                </a:lnTo>
                <a:lnTo>
                  <a:pt x="11165444" y="2400299"/>
                </a:lnTo>
                <a:lnTo>
                  <a:pt x="11141080" y="2489199"/>
                </a:lnTo>
                <a:lnTo>
                  <a:pt x="11116039" y="2578099"/>
                </a:lnTo>
                <a:lnTo>
                  <a:pt x="11090325" y="2654299"/>
                </a:lnTo>
                <a:lnTo>
                  <a:pt x="11063942" y="2743199"/>
                </a:lnTo>
                <a:lnTo>
                  <a:pt x="11036891" y="2832099"/>
                </a:lnTo>
                <a:lnTo>
                  <a:pt x="11009176" y="2920999"/>
                </a:lnTo>
                <a:lnTo>
                  <a:pt x="10980800" y="3009899"/>
                </a:lnTo>
                <a:lnTo>
                  <a:pt x="10951767" y="3098799"/>
                </a:lnTo>
                <a:lnTo>
                  <a:pt x="10922078" y="3174999"/>
                </a:lnTo>
                <a:lnTo>
                  <a:pt x="10891737" y="3263899"/>
                </a:lnTo>
                <a:lnTo>
                  <a:pt x="10860747" y="3352799"/>
                </a:lnTo>
                <a:lnTo>
                  <a:pt x="10829110" y="3428999"/>
                </a:lnTo>
                <a:lnTo>
                  <a:pt x="10796831" y="3517899"/>
                </a:lnTo>
                <a:lnTo>
                  <a:pt x="10763911" y="3606799"/>
                </a:lnTo>
                <a:lnTo>
                  <a:pt x="10730354" y="3682999"/>
                </a:lnTo>
                <a:lnTo>
                  <a:pt x="10696163" y="3771899"/>
                </a:lnTo>
                <a:lnTo>
                  <a:pt x="10661341" y="3848099"/>
                </a:lnTo>
                <a:lnTo>
                  <a:pt x="10625890" y="3936999"/>
                </a:lnTo>
                <a:lnTo>
                  <a:pt x="10589814" y="4025899"/>
                </a:lnTo>
                <a:lnTo>
                  <a:pt x="10553116" y="4102099"/>
                </a:lnTo>
                <a:lnTo>
                  <a:pt x="10515798" y="4178299"/>
                </a:lnTo>
                <a:lnTo>
                  <a:pt x="10477864" y="4267199"/>
                </a:lnTo>
                <a:lnTo>
                  <a:pt x="10439317" y="4343399"/>
                </a:lnTo>
                <a:lnTo>
                  <a:pt x="10400159" y="4432299"/>
                </a:lnTo>
                <a:lnTo>
                  <a:pt x="10360394" y="4508499"/>
                </a:lnTo>
                <a:lnTo>
                  <a:pt x="10320024" y="4584699"/>
                </a:lnTo>
                <a:lnTo>
                  <a:pt x="10279053" y="4673599"/>
                </a:lnTo>
                <a:lnTo>
                  <a:pt x="10237483" y="4749799"/>
                </a:lnTo>
                <a:lnTo>
                  <a:pt x="10195318" y="4825999"/>
                </a:lnTo>
                <a:lnTo>
                  <a:pt x="10152560" y="4902199"/>
                </a:lnTo>
                <a:lnTo>
                  <a:pt x="10109213" y="4978399"/>
                </a:lnTo>
                <a:lnTo>
                  <a:pt x="10065279" y="5067299"/>
                </a:lnTo>
                <a:lnTo>
                  <a:pt x="10020762" y="5143499"/>
                </a:lnTo>
                <a:lnTo>
                  <a:pt x="9975664" y="5219699"/>
                </a:lnTo>
                <a:lnTo>
                  <a:pt x="9929988" y="5295899"/>
                </a:lnTo>
                <a:lnTo>
                  <a:pt x="9883737" y="5372099"/>
                </a:lnTo>
                <a:lnTo>
                  <a:pt x="9836915" y="5448299"/>
                </a:lnTo>
                <a:lnTo>
                  <a:pt x="9789524" y="5524499"/>
                </a:lnTo>
                <a:lnTo>
                  <a:pt x="9741568" y="5600699"/>
                </a:lnTo>
                <a:lnTo>
                  <a:pt x="9693048" y="5676899"/>
                </a:lnTo>
                <a:lnTo>
                  <a:pt x="9643969" y="5740399"/>
                </a:lnTo>
                <a:lnTo>
                  <a:pt x="9594333" y="5816599"/>
                </a:lnTo>
                <a:lnTo>
                  <a:pt x="9544144" y="5892799"/>
                </a:lnTo>
                <a:lnTo>
                  <a:pt x="9493403" y="5968999"/>
                </a:lnTo>
                <a:lnTo>
                  <a:pt x="9442115" y="6045199"/>
                </a:lnTo>
                <a:lnTo>
                  <a:pt x="9390281" y="6108699"/>
                </a:lnTo>
                <a:lnTo>
                  <a:pt x="9337906" y="6184899"/>
                </a:lnTo>
                <a:lnTo>
                  <a:pt x="9284992" y="6261099"/>
                </a:lnTo>
                <a:lnTo>
                  <a:pt x="9231542" y="6324599"/>
                </a:lnTo>
                <a:lnTo>
                  <a:pt x="9177558" y="6400799"/>
                </a:lnTo>
                <a:lnTo>
                  <a:pt x="9123045" y="6464299"/>
                </a:lnTo>
                <a:lnTo>
                  <a:pt x="9068005" y="6540499"/>
                </a:lnTo>
                <a:lnTo>
                  <a:pt x="9012441" y="6603999"/>
                </a:lnTo>
                <a:lnTo>
                  <a:pt x="8956356" y="6680199"/>
                </a:lnTo>
                <a:lnTo>
                  <a:pt x="8899752" y="6743699"/>
                </a:lnTo>
                <a:lnTo>
                  <a:pt x="8842634" y="6807199"/>
                </a:lnTo>
                <a:lnTo>
                  <a:pt x="8785003" y="6883399"/>
                </a:lnTo>
                <a:lnTo>
                  <a:pt x="8668218" y="7010399"/>
                </a:lnTo>
                <a:lnTo>
                  <a:pt x="8609069" y="7086599"/>
                </a:lnTo>
                <a:lnTo>
                  <a:pt x="8549419" y="7150099"/>
                </a:lnTo>
                <a:lnTo>
                  <a:pt x="8428632" y="7277099"/>
                </a:lnTo>
                <a:lnTo>
                  <a:pt x="8305879" y="7404099"/>
                </a:lnTo>
                <a:lnTo>
                  <a:pt x="8181186" y="7531099"/>
                </a:lnTo>
                <a:lnTo>
                  <a:pt x="8054574" y="7658099"/>
                </a:lnTo>
                <a:lnTo>
                  <a:pt x="7926070" y="7785099"/>
                </a:lnTo>
                <a:lnTo>
                  <a:pt x="7861115" y="7835899"/>
                </a:lnTo>
                <a:lnTo>
                  <a:pt x="7729814" y="7962899"/>
                </a:lnTo>
                <a:lnTo>
                  <a:pt x="7663474" y="8013699"/>
                </a:lnTo>
                <a:lnTo>
                  <a:pt x="7529431" y="8140699"/>
                </a:lnTo>
                <a:lnTo>
                  <a:pt x="7461734" y="8191499"/>
                </a:lnTo>
                <a:lnTo>
                  <a:pt x="7393590" y="8254999"/>
                </a:lnTo>
                <a:lnTo>
                  <a:pt x="7325003" y="8305799"/>
                </a:lnTo>
                <a:lnTo>
                  <a:pt x="7255975" y="8369299"/>
                </a:lnTo>
                <a:lnTo>
                  <a:pt x="7116608" y="8470899"/>
                </a:lnTo>
                <a:lnTo>
                  <a:pt x="7046276" y="8534399"/>
                </a:lnTo>
                <a:lnTo>
                  <a:pt x="6832719" y="8686799"/>
                </a:lnTo>
                <a:lnTo>
                  <a:pt x="6468434" y="8940799"/>
                </a:lnTo>
                <a:lnTo>
                  <a:pt x="6094026" y="9194799"/>
                </a:lnTo>
                <a:lnTo>
                  <a:pt x="6017963" y="9232899"/>
                </a:lnTo>
                <a:lnTo>
                  <a:pt x="5941512" y="9283699"/>
                </a:lnTo>
                <a:lnTo>
                  <a:pt x="5864678" y="9321799"/>
                </a:lnTo>
                <a:lnTo>
                  <a:pt x="5787462" y="9372599"/>
                </a:lnTo>
                <a:lnTo>
                  <a:pt x="5709868" y="9410699"/>
                </a:lnTo>
                <a:lnTo>
                  <a:pt x="5631899" y="9461499"/>
                </a:lnTo>
                <a:lnTo>
                  <a:pt x="5553558" y="9499599"/>
                </a:lnTo>
                <a:lnTo>
                  <a:pt x="5474848" y="9550399"/>
                </a:lnTo>
                <a:lnTo>
                  <a:pt x="5316332" y="9626599"/>
                </a:lnTo>
                <a:lnTo>
                  <a:pt x="5236532" y="9677399"/>
                </a:lnTo>
                <a:lnTo>
                  <a:pt x="4585522" y="9982199"/>
                </a:lnTo>
                <a:lnTo>
                  <a:pt x="4502614" y="10007599"/>
                </a:lnTo>
                <a:lnTo>
                  <a:pt x="4251920" y="10121899"/>
                </a:lnTo>
                <a:lnTo>
                  <a:pt x="4167708" y="10147299"/>
                </a:lnTo>
                <a:lnTo>
                  <a:pt x="4083177" y="10185399"/>
                </a:lnTo>
                <a:lnTo>
                  <a:pt x="3998331" y="10210799"/>
                </a:lnTo>
                <a:lnTo>
                  <a:pt x="3913173" y="10248899"/>
                </a:lnTo>
                <a:lnTo>
                  <a:pt x="3827705" y="10274299"/>
                </a:lnTo>
                <a:lnTo>
                  <a:pt x="0" y="10274299"/>
                </a:lnTo>
                <a:lnTo>
                  <a:pt x="0" y="5765799"/>
                </a:lnTo>
                <a:lnTo>
                  <a:pt x="315126" y="5765799"/>
                </a:lnTo>
                <a:lnTo>
                  <a:pt x="367617" y="5753099"/>
                </a:lnTo>
                <a:lnTo>
                  <a:pt x="524409" y="5753099"/>
                </a:lnTo>
                <a:lnTo>
                  <a:pt x="576441" y="5740399"/>
                </a:lnTo>
                <a:lnTo>
                  <a:pt x="628354" y="5740399"/>
                </a:lnTo>
                <a:lnTo>
                  <a:pt x="680147" y="5727699"/>
                </a:lnTo>
                <a:lnTo>
                  <a:pt x="783364" y="5727699"/>
                </a:lnTo>
                <a:lnTo>
                  <a:pt x="886079" y="5702299"/>
                </a:lnTo>
                <a:lnTo>
                  <a:pt x="937244" y="5702299"/>
                </a:lnTo>
                <a:lnTo>
                  <a:pt x="988279" y="5689599"/>
                </a:lnTo>
                <a:lnTo>
                  <a:pt x="1039182" y="5689599"/>
                </a:lnTo>
                <a:lnTo>
                  <a:pt x="1140584" y="5664199"/>
                </a:lnTo>
                <a:lnTo>
                  <a:pt x="1191081" y="5664199"/>
                </a:lnTo>
                <a:lnTo>
                  <a:pt x="1441450" y="5600699"/>
                </a:lnTo>
                <a:lnTo>
                  <a:pt x="1491090" y="5600699"/>
                </a:lnTo>
                <a:lnTo>
                  <a:pt x="1688146" y="5549899"/>
                </a:lnTo>
                <a:lnTo>
                  <a:pt x="1737027" y="5524499"/>
                </a:lnTo>
                <a:lnTo>
                  <a:pt x="1979042" y="5460999"/>
                </a:lnTo>
                <a:lnTo>
                  <a:pt x="2026956" y="5435599"/>
                </a:lnTo>
                <a:lnTo>
                  <a:pt x="2169691" y="5397499"/>
                </a:lnTo>
                <a:lnTo>
                  <a:pt x="2216929" y="5372099"/>
                </a:lnTo>
                <a:lnTo>
                  <a:pt x="2263993" y="5359399"/>
                </a:lnTo>
                <a:lnTo>
                  <a:pt x="2310881" y="5333999"/>
                </a:lnTo>
                <a:lnTo>
                  <a:pt x="2404127" y="5308599"/>
                </a:lnTo>
                <a:lnTo>
                  <a:pt x="2450481" y="5283199"/>
                </a:lnTo>
                <a:lnTo>
                  <a:pt x="2496654" y="5270499"/>
                </a:lnTo>
                <a:lnTo>
                  <a:pt x="2588446" y="5219699"/>
                </a:lnTo>
                <a:lnTo>
                  <a:pt x="2634064" y="5206999"/>
                </a:lnTo>
                <a:lnTo>
                  <a:pt x="2679493" y="5181599"/>
                </a:lnTo>
                <a:lnTo>
                  <a:pt x="2724732" y="5168899"/>
                </a:lnTo>
                <a:lnTo>
                  <a:pt x="2859294" y="5092699"/>
                </a:lnTo>
                <a:lnTo>
                  <a:pt x="2903757" y="5079999"/>
                </a:lnTo>
                <a:lnTo>
                  <a:pt x="3123067" y="4952999"/>
                </a:lnTo>
                <a:lnTo>
                  <a:pt x="3166316" y="4940299"/>
                </a:lnTo>
                <a:lnTo>
                  <a:pt x="3379409" y="4813299"/>
                </a:lnTo>
                <a:lnTo>
                  <a:pt x="3421385" y="4775199"/>
                </a:lnTo>
                <a:lnTo>
                  <a:pt x="3627963" y="4648199"/>
                </a:lnTo>
                <a:lnTo>
                  <a:pt x="3668606" y="4622799"/>
                </a:lnTo>
                <a:lnTo>
                  <a:pt x="3709021" y="4584699"/>
                </a:lnTo>
                <a:lnTo>
                  <a:pt x="3789162" y="4533899"/>
                </a:lnTo>
                <a:lnTo>
                  <a:pt x="3828884" y="4495799"/>
                </a:lnTo>
                <a:lnTo>
                  <a:pt x="3907623" y="4444999"/>
                </a:lnTo>
                <a:lnTo>
                  <a:pt x="3946636" y="4406899"/>
                </a:lnTo>
                <a:lnTo>
                  <a:pt x="4023943" y="4356099"/>
                </a:lnTo>
                <a:lnTo>
                  <a:pt x="4062233" y="4317999"/>
                </a:lnTo>
                <a:lnTo>
                  <a:pt x="4100278" y="4292599"/>
                </a:lnTo>
                <a:lnTo>
                  <a:pt x="4138078" y="4254499"/>
                </a:lnTo>
                <a:lnTo>
                  <a:pt x="4175630" y="4229099"/>
                </a:lnTo>
                <a:lnTo>
                  <a:pt x="4249983" y="4152899"/>
                </a:lnTo>
                <a:lnTo>
                  <a:pt x="4286782" y="4127499"/>
                </a:lnTo>
                <a:lnTo>
                  <a:pt x="4323326" y="4089399"/>
                </a:lnTo>
                <a:lnTo>
                  <a:pt x="4359615" y="4063999"/>
                </a:lnTo>
                <a:lnTo>
                  <a:pt x="4431417" y="3987799"/>
                </a:lnTo>
                <a:lnTo>
                  <a:pt x="4466928" y="3962399"/>
                </a:lnTo>
                <a:lnTo>
                  <a:pt x="4537159" y="3886199"/>
                </a:lnTo>
                <a:lnTo>
                  <a:pt x="4571877" y="3848099"/>
                </a:lnTo>
                <a:lnTo>
                  <a:pt x="4606327" y="3822699"/>
                </a:lnTo>
                <a:lnTo>
                  <a:pt x="4674418" y="3746499"/>
                </a:lnTo>
                <a:lnTo>
                  <a:pt x="4741419" y="3670299"/>
                </a:lnTo>
                <a:lnTo>
                  <a:pt x="4774507" y="3632199"/>
                </a:lnTo>
                <a:lnTo>
                  <a:pt x="4807317" y="3606799"/>
                </a:lnTo>
                <a:lnTo>
                  <a:pt x="4839848" y="3568699"/>
                </a:lnTo>
                <a:lnTo>
                  <a:pt x="4872099" y="3530599"/>
                </a:lnTo>
                <a:lnTo>
                  <a:pt x="4904066" y="3492499"/>
                </a:lnTo>
                <a:lnTo>
                  <a:pt x="4935750" y="3454399"/>
                </a:lnTo>
                <a:lnTo>
                  <a:pt x="4967148" y="3416299"/>
                </a:lnTo>
                <a:lnTo>
                  <a:pt x="4998259" y="3378199"/>
                </a:lnTo>
                <a:lnTo>
                  <a:pt x="5029081" y="3340099"/>
                </a:lnTo>
                <a:lnTo>
                  <a:pt x="5059612" y="3301999"/>
                </a:lnTo>
                <a:lnTo>
                  <a:pt x="5089850" y="3263899"/>
                </a:lnTo>
                <a:lnTo>
                  <a:pt x="5119795" y="3225799"/>
                </a:lnTo>
                <a:lnTo>
                  <a:pt x="5149444" y="3174999"/>
                </a:lnTo>
                <a:lnTo>
                  <a:pt x="5178796" y="3136899"/>
                </a:lnTo>
                <a:lnTo>
                  <a:pt x="5207848" y="3098799"/>
                </a:lnTo>
                <a:lnTo>
                  <a:pt x="5236601" y="3060699"/>
                </a:lnTo>
                <a:lnTo>
                  <a:pt x="5265051" y="3022599"/>
                </a:lnTo>
                <a:lnTo>
                  <a:pt x="5293197" y="2984499"/>
                </a:lnTo>
                <a:lnTo>
                  <a:pt x="5321037" y="2933699"/>
                </a:lnTo>
                <a:lnTo>
                  <a:pt x="5348570" y="2895599"/>
                </a:lnTo>
                <a:lnTo>
                  <a:pt x="5375795" y="2857499"/>
                </a:lnTo>
                <a:lnTo>
                  <a:pt x="5402709" y="2819399"/>
                </a:lnTo>
                <a:lnTo>
                  <a:pt x="5429310" y="2768599"/>
                </a:lnTo>
                <a:lnTo>
                  <a:pt x="5455598" y="2730499"/>
                </a:lnTo>
                <a:lnTo>
                  <a:pt x="5481571" y="2692399"/>
                </a:lnTo>
                <a:lnTo>
                  <a:pt x="5507226" y="2641599"/>
                </a:lnTo>
                <a:lnTo>
                  <a:pt x="5532563" y="2603499"/>
                </a:lnTo>
                <a:lnTo>
                  <a:pt x="5557579" y="2565399"/>
                </a:lnTo>
                <a:lnTo>
                  <a:pt x="5582273" y="2514599"/>
                </a:lnTo>
                <a:lnTo>
                  <a:pt x="5606643" y="2476499"/>
                </a:lnTo>
                <a:lnTo>
                  <a:pt x="5630688" y="2425699"/>
                </a:lnTo>
                <a:lnTo>
                  <a:pt x="5654406" y="2387599"/>
                </a:lnTo>
                <a:lnTo>
                  <a:pt x="5677795" y="2349499"/>
                </a:lnTo>
                <a:lnTo>
                  <a:pt x="5700854" y="2298699"/>
                </a:lnTo>
                <a:lnTo>
                  <a:pt x="5723581" y="2260599"/>
                </a:lnTo>
                <a:lnTo>
                  <a:pt x="5745975" y="2209799"/>
                </a:lnTo>
                <a:lnTo>
                  <a:pt x="5768033" y="2171699"/>
                </a:lnTo>
                <a:lnTo>
                  <a:pt x="5789754" y="2120899"/>
                </a:lnTo>
                <a:lnTo>
                  <a:pt x="5811136" y="2082799"/>
                </a:lnTo>
                <a:lnTo>
                  <a:pt x="5832178" y="2031999"/>
                </a:lnTo>
                <a:lnTo>
                  <a:pt x="5852879" y="1981199"/>
                </a:lnTo>
                <a:lnTo>
                  <a:pt x="5873235" y="1943099"/>
                </a:lnTo>
                <a:lnTo>
                  <a:pt x="5893247" y="1892299"/>
                </a:lnTo>
                <a:lnTo>
                  <a:pt x="5912912" y="1854199"/>
                </a:lnTo>
                <a:lnTo>
                  <a:pt x="5932228" y="1803399"/>
                </a:lnTo>
                <a:lnTo>
                  <a:pt x="5951194" y="1752599"/>
                </a:lnTo>
                <a:lnTo>
                  <a:pt x="5969808" y="1714499"/>
                </a:lnTo>
                <a:lnTo>
                  <a:pt x="5988069" y="1663699"/>
                </a:lnTo>
                <a:lnTo>
                  <a:pt x="6005974" y="1612899"/>
                </a:lnTo>
                <a:lnTo>
                  <a:pt x="6023523" y="1574799"/>
                </a:lnTo>
                <a:lnTo>
                  <a:pt x="6040714" y="1523999"/>
                </a:lnTo>
                <a:lnTo>
                  <a:pt x="6057544" y="1473199"/>
                </a:lnTo>
                <a:lnTo>
                  <a:pt x="6074013" y="1422399"/>
                </a:lnTo>
                <a:lnTo>
                  <a:pt x="6090118" y="1384299"/>
                </a:lnTo>
                <a:lnTo>
                  <a:pt x="6105858" y="1333499"/>
                </a:lnTo>
                <a:lnTo>
                  <a:pt x="6121232" y="1282699"/>
                </a:lnTo>
                <a:lnTo>
                  <a:pt x="6136237" y="1231899"/>
                </a:lnTo>
                <a:lnTo>
                  <a:pt x="6150872" y="1181099"/>
                </a:lnTo>
                <a:lnTo>
                  <a:pt x="6165136" y="1142999"/>
                </a:lnTo>
                <a:lnTo>
                  <a:pt x="6179026" y="1092199"/>
                </a:lnTo>
                <a:lnTo>
                  <a:pt x="6192541" y="1041399"/>
                </a:lnTo>
                <a:lnTo>
                  <a:pt x="6205680" y="990599"/>
                </a:lnTo>
                <a:lnTo>
                  <a:pt x="6218440" y="939799"/>
                </a:lnTo>
                <a:lnTo>
                  <a:pt x="6230821" y="888999"/>
                </a:lnTo>
                <a:lnTo>
                  <a:pt x="6242820" y="838199"/>
                </a:lnTo>
                <a:lnTo>
                  <a:pt x="6254436" y="787399"/>
                </a:lnTo>
                <a:lnTo>
                  <a:pt x="6265667" y="749299"/>
                </a:lnTo>
                <a:lnTo>
                  <a:pt x="6276511" y="698499"/>
                </a:lnTo>
                <a:lnTo>
                  <a:pt x="6286967" y="647699"/>
                </a:lnTo>
                <a:lnTo>
                  <a:pt x="6297034" y="596899"/>
                </a:lnTo>
                <a:lnTo>
                  <a:pt x="6306709" y="546099"/>
                </a:lnTo>
                <a:lnTo>
                  <a:pt x="6315991" y="495299"/>
                </a:lnTo>
                <a:lnTo>
                  <a:pt x="6324878" y="444499"/>
                </a:lnTo>
                <a:lnTo>
                  <a:pt x="6333369" y="393699"/>
                </a:lnTo>
                <a:lnTo>
                  <a:pt x="6341461" y="342899"/>
                </a:lnTo>
                <a:lnTo>
                  <a:pt x="6349154" y="292099"/>
                </a:lnTo>
                <a:lnTo>
                  <a:pt x="6356446" y="241299"/>
                </a:lnTo>
                <a:lnTo>
                  <a:pt x="6363334" y="190499"/>
                </a:lnTo>
                <a:lnTo>
                  <a:pt x="6369818" y="139699"/>
                </a:lnTo>
                <a:lnTo>
                  <a:pt x="6375895" y="88899"/>
                </a:lnTo>
                <a:lnTo>
                  <a:pt x="6381565" y="38099"/>
                </a:lnTo>
                <a:lnTo>
                  <a:pt x="6385448" y="0"/>
                </a:lnTo>
                <a:close/>
              </a:path>
            </a:pathLst>
          </a:custGeom>
          <a:solidFill>
            <a:srgbClr val="F2695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 txBox="1"/>
          <p:nvPr>
            <p:ph idx="4294967295" type="title"/>
          </p:nvPr>
        </p:nvSpPr>
        <p:spPr>
          <a:xfrm>
            <a:off x="2048675" y="2048675"/>
            <a:ext cx="16084200" cy="83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Законодательные и общественные барьеры в реализации прав детей с аутизмом.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AutoNum type="arabicPeriod"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 к образованию.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AutoNum type="arabicPeriod"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 к медицинским услугам.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AutoNum type="arabicPeriod"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Стигматизация и дискриминация.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AutoNum type="arabicPeriod"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Финансовые ограничения.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AutoNum type="arabicPeriod"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Недостаточное законодательное обеспечение.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AutoNum type="arabicPeriod"/>
            </a:pPr>
            <a:r>
              <a:rPr lang="ru-RU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Недостаточная осведомленность общества.</a:t>
            </a:r>
            <a:endParaRPr sz="2500">
              <a:solidFill>
                <a:srgbClr val="1CE1CD"/>
              </a:solidFill>
            </a:endParaRPr>
          </a:p>
          <a:p>
            <a:pPr indent="0" lvl="0" marL="12700" marR="5080" rtl="0" algn="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500">
              <a:solidFill>
                <a:srgbClr val="1CE1CD"/>
              </a:solidFill>
            </a:endParaRPr>
          </a:p>
          <a:p>
            <a:pPr indent="0" lvl="0" marL="12700" marR="5080" rtl="0" algn="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500">
              <a:solidFill>
                <a:srgbClr val="1CE1CD"/>
              </a:solidFill>
            </a:endParaRPr>
          </a:p>
          <a:p>
            <a:pPr indent="0" lvl="0" marL="12700" marR="5080" rtl="0" algn="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000">
              <a:solidFill>
                <a:srgbClr val="073A5E"/>
              </a:solidFill>
            </a:endParaRPr>
          </a:p>
          <a:p>
            <a:pPr indent="0" lvl="0" marL="12700" marR="5080" rtl="0" algn="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000">
              <a:solidFill>
                <a:srgbClr val="073A5E"/>
              </a:solidFill>
            </a:endParaRPr>
          </a:p>
          <a:p>
            <a:pPr indent="0" lvl="0" marL="12700" marR="5080" rtl="0" algn="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000">
              <a:solidFill>
                <a:srgbClr val="073A5E"/>
              </a:solidFill>
            </a:endParaRPr>
          </a:p>
          <a:p>
            <a:pPr indent="0" lvl="0" marL="12700" marR="5080" rtl="0" algn="ct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000">
                <a:solidFill>
                  <a:srgbClr val="073A5E"/>
                </a:solidFill>
              </a:rPr>
              <a:t>@prava_ocobennogo_rebenka</a:t>
            </a:r>
            <a:endParaRPr sz="3000">
              <a:solidFill>
                <a:srgbClr val="073A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4713d5ed4f_0_91"/>
          <p:cNvSpPr txBox="1"/>
          <p:nvPr/>
        </p:nvSpPr>
        <p:spPr>
          <a:xfrm>
            <a:off x="0" y="0"/>
            <a:ext cx="126555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0975">
            <a:spAutoFit/>
          </a:bodyPr>
          <a:lstStyle/>
          <a:p>
            <a:pPr indent="0" lvl="0" marL="0" marR="5080" rtl="0" algn="ctr">
              <a:lnSpc>
                <a:spcPct val="993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Деятельность службы 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5080" rtl="0" algn="ctr">
              <a:lnSpc>
                <a:spcPct val="993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ru-RU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Права особенного ребенка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4713d5ed4f_0_91"/>
          <p:cNvSpPr txBox="1"/>
          <p:nvPr/>
        </p:nvSpPr>
        <p:spPr>
          <a:xfrm>
            <a:off x="13273850" y="0"/>
            <a:ext cx="5014200" cy="70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246378" lvl="0" marL="297180" marR="417830" rtl="0" algn="ct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t/>
            </a:r>
            <a:endParaRPr b="0" i="0" sz="3900" u="none" cap="none" strike="noStrike">
              <a:solidFill>
                <a:srgbClr val="122D7D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246378" lvl="0" marL="297180" marR="417830" rtl="0" algn="ct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ru-RU" sz="3900" u="none" cap="none" strike="noStrike">
                <a:solidFill>
                  <a:srgbClr val="122D7D"/>
                </a:solidFill>
                <a:latin typeface="Arial"/>
                <a:ea typeface="Arial"/>
                <a:cs typeface="Arial"/>
                <a:sym typeface="Arial"/>
              </a:rPr>
              <a:t>ШАНС РЕБЕНКА ОСТАТЬСЯ ЖИТЬ В СЕМЬЕ</a:t>
            </a:r>
            <a:endParaRPr b="0" i="0" sz="3900" u="none" cap="none" strike="noStrike">
              <a:solidFill>
                <a:srgbClr val="FFDE5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46378" lvl="0" marL="297180" marR="417830" rtl="0" algn="ct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t/>
            </a:r>
            <a:endParaRPr b="0" i="0" sz="3900" u="none" cap="none" strike="noStrike">
              <a:solidFill>
                <a:srgbClr val="FFDE5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417830" rtl="0" algn="ct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ru-RU" sz="39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ДОСТУП </a:t>
            </a:r>
            <a:endParaRPr b="0" i="0" sz="39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417830" rtl="0" algn="ct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ru-RU" sz="39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К ОБРАЗОВАНИЮ РЕБЕНКА </a:t>
            </a:r>
            <a:endParaRPr b="0" i="0" sz="39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417830" rtl="0" algn="ct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ru-RU" sz="39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с особыми образовательными потребностями</a:t>
            </a:r>
            <a:endParaRPr b="0" i="0" sz="39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14713d5ed4f_0_91"/>
          <p:cNvSpPr txBox="1"/>
          <p:nvPr/>
        </p:nvSpPr>
        <p:spPr>
          <a:xfrm>
            <a:off x="13121576" y="8113400"/>
            <a:ext cx="5014200" cy="19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475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ru-RU" sz="3900" u="none" cap="none" strike="noStrike">
                <a:solidFill>
                  <a:srgbClr val="37B5FF"/>
                </a:solidFill>
                <a:latin typeface="Arial"/>
                <a:ea typeface="Arial"/>
                <a:cs typeface="Arial"/>
                <a:sym typeface="Arial"/>
              </a:rPr>
              <a:t>ГАРАНТИИ</a:t>
            </a:r>
            <a:endParaRPr b="0" i="0" sz="3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ctr">
              <a:lnSpc>
                <a:spcPct val="107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ru-RU" sz="3900" u="none" cap="none" strike="noStrike">
                <a:solidFill>
                  <a:srgbClr val="37B5FF"/>
                </a:solidFill>
                <a:latin typeface="Arial"/>
                <a:ea typeface="Arial"/>
                <a:cs typeface="Arial"/>
                <a:sym typeface="Arial"/>
              </a:rPr>
              <a:t>СОХРАНЕНИЯ  СВОБОДЫ</a:t>
            </a:r>
            <a:endParaRPr b="0" i="0" sz="3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14713d5ed4f_0_91"/>
          <p:cNvSpPr/>
          <p:nvPr/>
        </p:nvSpPr>
        <p:spPr>
          <a:xfrm>
            <a:off x="12531037" y="11"/>
            <a:ext cx="590550" cy="10287000"/>
          </a:xfrm>
          <a:custGeom>
            <a:rect b="b" l="l" r="r" t="t"/>
            <a:pathLst>
              <a:path extrusionOk="0" h="10287000" w="590550">
                <a:moveTo>
                  <a:pt x="590550" y="8242605"/>
                </a:moveTo>
                <a:lnTo>
                  <a:pt x="587565" y="8202079"/>
                </a:lnTo>
                <a:lnTo>
                  <a:pt x="578662" y="8162430"/>
                </a:lnTo>
                <a:lnTo>
                  <a:pt x="564032" y="8124507"/>
                </a:lnTo>
                <a:lnTo>
                  <a:pt x="544004" y="8089151"/>
                </a:lnTo>
                <a:lnTo>
                  <a:pt x="518998" y="8057108"/>
                </a:lnTo>
                <a:lnTo>
                  <a:pt x="489572" y="8029080"/>
                </a:lnTo>
                <a:lnTo>
                  <a:pt x="456336" y="8005686"/>
                </a:lnTo>
                <a:lnTo>
                  <a:pt x="420039" y="7987411"/>
                </a:lnTo>
                <a:lnTo>
                  <a:pt x="381444" y="7974660"/>
                </a:lnTo>
                <a:lnTo>
                  <a:pt x="341401" y="7967713"/>
                </a:lnTo>
                <a:lnTo>
                  <a:pt x="314325" y="7966380"/>
                </a:lnTo>
                <a:lnTo>
                  <a:pt x="314325" y="5417070"/>
                </a:lnTo>
                <a:lnTo>
                  <a:pt x="356412" y="5407825"/>
                </a:lnTo>
                <a:lnTo>
                  <a:pt x="394335" y="5393194"/>
                </a:lnTo>
                <a:lnTo>
                  <a:pt x="429691" y="5373167"/>
                </a:lnTo>
                <a:lnTo>
                  <a:pt x="461733" y="5348160"/>
                </a:lnTo>
                <a:lnTo>
                  <a:pt x="489750" y="5318734"/>
                </a:lnTo>
                <a:lnTo>
                  <a:pt x="513156" y="5285498"/>
                </a:lnTo>
                <a:lnTo>
                  <a:pt x="531431" y="5249202"/>
                </a:lnTo>
                <a:lnTo>
                  <a:pt x="544182" y="5210607"/>
                </a:lnTo>
                <a:lnTo>
                  <a:pt x="551129" y="5170563"/>
                </a:lnTo>
                <a:lnTo>
                  <a:pt x="552450" y="5143500"/>
                </a:lnTo>
                <a:lnTo>
                  <a:pt x="552373" y="5136718"/>
                </a:lnTo>
                <a:lnTo>
                  <a:pt x="548386" y="5096268"/>
                </a:lnTo>
                <a:lnTo>
                  <a:pt x="538518" y="5056848"/>
                </a:lnTo>
                <a:lnTo>
                  <a:pt x="522960" y="5019306"/>
                </a:lnTo>
                <a:lnTo>
                  <a:pt x="502069" y="4984445"/>
                </a:lnTo>
                <a:lnTo>
                  <a:pt x="476288" y="4953025"/>
                </a:lnTo>
                <a:lnTo>
                  <a:pt x="446176" y="4925733"/>
                </a:lnTo>
                <a:lnTo>
                  <a:pt x="412381" y="4903152"/>
                </a:lnTo>
                <a:lnTo>
                  <a:pt x="375640" y="4885779"/>
                </a:lnTo>
                <a:lnTo>
                  <a:pt x="336753" y="4873980"/>
                </a:lnTo>
                <a:lnTo>
                  <a:pt x="314325" y="4869929"/>
                </a:lnTo>
                <a:lnTo>
                  <a:pt x="314325" y="2041728"/>
                </a:lnTo>
                <a:lnTo>
                  <a:pt x="356412" y="2032482"/>
                </a:lnTo>
                <a:lnTo>
                  <a:pt x="394335" y="2017852"/>
                </a:lnTo>
                <a:lnTo>
                  <a:pt x="429691" y="1997824"/>
                </a:lnTo>
                <a:lnTo>
                  <a:pt x="461733" y="1972818"/>
                </a:lnTo>
                <a:lnTo>
                  <a:pt x="489750" y="1943392"/>
                </a:lnTo>
                <a:lnTo>
                  <a:pt x="513156" y="1910156"/>
                </a:lnTo>
                <a:lnTo>
                  <a:pt x="531431" y="1873859"/>
                </a:lnTo>
                <a:lnTo>
                  <a:pt x="544182" y="1835277"/>
                </a:lnTo>
                <a:lnTo>
                  <a:pt x="551129" y="1795233"/>
                </a:lnTo>
                <a:lnTo>
                  <a:pt x="552450" y="1768157"/>
                </a:lnTo>
                <a:lnTo>
                  <a:pt x="552373" y="1761375"/>
                </a:lnTo>
                <a:lnTo>
                  <a:pt x="548386" y="1720926"/>
                </a:lnTo>
                <a:lnTo>
                  <a:pt x="538518" y="1681505"/>
                </a:lnTo>
                <a:lnTo>
                  <a:pt x="522960" y="1643964"/>
                </a:lnTo>
                <a:lnTo>
                  <a:pt x="502069" y="1609102"/>
                </a:lnTo>
                <a:lnTo>
                  <a:pt x="476288" y="1577682"/>
                </a:lnTo>
                <a:lnTo>
                  <a:pt x="446176" y="1550390"/>
                </a:lnTo>
                <a:lnTo>
                  <a:pt x="412381" y="1527810"/>
                </a:lnTo>
                <a:lnTo>
                  <a:pt x="375640" y="1510436"/>
                </a:lnTo>
                <a:lnTo>
                  <a:pt x="336753" y="1498638"/>
                </a:lnTo>
                <a:lnTo>
                  <a:pt x="314325" y="1494586"/>
                </a:lnTo>
                <a:lnTo>
                  <a:pt x="314325" y="0"/>
                </a:lnTo>
                <a:lnTo>
                  <a:pt x="276237" y="0"/>
                </a:lnTo>
                <a:lnTo>
                  <a:pt x="276237" y="1491945"/>
                </a:lnTo>
                <a:lnTo>
                  <a:pt x="235699" y="1494917"/>
                </a:lnTo>
                <a:lnTo>
                  <a:pt x="196049" y="1503819"/>
                </a:lnTo>
                <a:lnTo>
                  <a:pt x="158127" y="1518450"/>
                </a:lnTo>
                <a:lnTo>
                  <a:pt x="122770" y="1538478"/>
                </a:lnTo>
                <a:lnTo>
                  <a:pt x="90728" y="1563484"/>
                </a:lnTo>
                <a:lnTo>
                  <a:pt x="62699" y="1592922"/>
                </a:lnTo>
                <a:lnTo>
                  <a:pt x="39306" y="1626146"/>
                </a:lnTo>
                <a:lnTo>
                  <a:pt x="21031" y="1662442"/>
                </a:lnTo>
                <a:lnTo>
                  <a:pt x="8280" y="1701038"/>
                </a:lnTo>
                <a:lnTo>
                  <a:pt x="1333" y="1741081"/>
                </a:lnTo>
                <a:lnTo>
                  <a:pt x="0" y="1768157"/>
                </a:lnTo>
                <a:lnTo>
                  <a:pt x="88" y="1774939"/>
                </a:lnTo>
                <a:lnTo>
                  <a:pt x="4076" y="1815376"/>
                </a:lnTo>
                <a:lnTo>
                  <a:pt x="13944" y="1854796"/>
                </a:lnTo>
                <a:lnTo>
                  <a:pt x="29502" y="1892350"/>
                </a:lnTo>
                <a:lnTo>
                  <a:pt x="50393" y="1927212"/>
                </a:lnTo>
                <a:lnTo>
                  <a:pt x="76174" y="1958619"/>
                </a:lnTo>
                <a:lnTo>
                  <a:pt x="106286" y="1985911"/>
                </a:lnTo>
                <a:lnTo>
                  <a:pt x="140081" y="2008492"/>
                </a:lnTo>
                <a:lnTo>
                  <a:pt x="176822" y="2025865"/>
                </a:lnTo>
                <a:lnTo>
                  <a:pt x="215709" y="2037664"/>
                </a:lnTo>
                <a:lnTo>
                  <a:pt x="255917" y="2043633"/>
                </a:lnTo>
                <a:lnTo>
                  <a:pt x="276225" y="2044382"/>
                </a:lnTo>
                <a:lnTo>
                  <a:pt x="276237" y="4867287"/>
                </a:lnTo>
                <a:lnTo>
                  <a:pt x="235699" y="4870259"/>
                </a:lnTo>
                <a:lnTo>
                  <a:pt x="196049" y="4879162"/>
                </a:lnTo>
                <a:lnTo>
                  <a:pt x="158127" y="4893792"/>
                </a:lnTo>
                <a:lnTo>
                  <a:pt x="122770" y="4913820"/>
                </a:lnTo>
                <a:lnTo>
                  <a:pt x="90728" y="4938827"/>
                </a:lnTo>
                <a:lnTo>
                  <a:pt x="62699" y="4968265"/>
                </a:lnTo>
                <a:lnTo>
                  <a:pt x="39306" y="5001488"/>
                </a:lnTo>
                <a:lnTo>
                  <a:pt x="21031" y="5037785"/>
                </a:lnTo>
                <a:lnTo>
                  <a:pt x="8280" y="5076380"/>
                </a:lnTo>
                <a:lnTo>
                  <a:pt x="1333" y="5116423"/>
                </a:lnTo>
                <a:lnTo>
                  <a:pt x="0" y="5143500"/>
                </a:lnTo>
                <a:lnTo>
                  <a:pt x="88" y="5150269"/>
                </a:lnTo>
                <a:lnTo>
                  <a:pt x="4076" y="5190718"/>
                </a:lnTo>
                <a:lnTo>
                  <a:pt x="13944" y="5230139"/>
                </a:lnTo>
                <a:lnTo>
                  <a:pt x="29502" y="5267680"/>
                </a:lnTo>
                <a:lnTo>
                  <a:pt x="50393" y="5302555"/>
                </a:lnTo>
                <a:lnTo>
                  <a:pt x="76174" y="5333962"/>
                </a:lnTo>
                <a:lnTo>
                  <a:pt x="106286" y="5361254"/>
                </a:lnTo>
                <a:lnTo>
                  <a:pt x="140081" y="5383835"/>
                </a:lnTo>
                <a:lnTo>
                  <a:pt x="176822" y="5401208"/>
                </a:lnTo>
                <a:lnTo>
                  <a:pt x="215709" y="5413006"/>
                </a:lnTo>
                <a:lnTo>
                  <a:pt x="255917" y="5418975"/>
                </a:lnTo>
                <a:lnTo>
                  <a:pt x="276225" y="5419725"/>
                </a:lnTo>
                <a:lnTo>
                  <a:pt x="276237" y="7969047"/>
                </a:lnTo>
                <a:lnTo>
                  <a:pt x="234149" y="7978280"/>
                </a:lnTo>
                <a:lnTo>
                  <a:pt x="196227" y="7992910"/>
                </a:lnTo>
                <a:lnTo>
                  <a:pt x="160870" y="8012938"/>
                </a:lnTo>
                <a:lnTo>
                  <a:pt x="128828" y="8037944"/>
                </a:lnTo>
                <a:lnTo>
                  <a:pt x="100799" y="8067370"/>
                </a:lnTo>
                <a:lnTo>
                  <a:pt x="77406" y="8100606"/>
                </a:lnTo>
                <a:lnTo>
                  <a:pt x="59131" y="8136903"/>
                </a:lnTo>
                <a:lnTo>
                  <a:pt x="46380" y="8175498"/>
                </a:lnTo>
                <a:lnTo>
                  <a:pt x="39433" y="8215528"/>
                </a:lnTo>
                <a:lnTo>
                  <a:pt x="38100" y="8242605"/>
                </a:lnTo>
                <a:lnTo>
                  <a:pt x="38188" y="8249386"/>
                </a:lnTo>
                <a:lnTo>
                  <a:pt x="42176" y="8289836"/>
                </a:lnTo>
                <a:lnTo>
                  <a:pt x="52044" y="8329257"/>
                </a:lnTo>
                <a:lnTo>
                  <a:pt x="67602" y="8366798"/>
                </a:lnTo>
                <a:lnTo>
                  <a:pt x="88493" y="8401659"/>
                </a:lnTo>
                <a:lnTo>
                  <a:pt x="114274" y="8433079"/>
                </a:lnTo>
                <a:lnTo>
                  <a:pt x="144386" y="8460372"/>
                </a:lnTo>
                <a:lnTo>
                  <a:pt x="178181" y="8482952"/>
                </a:lnTo>
                <a:lnTo>
                  <a:pt x="214922" y="8500326"/>
                </a:lnTo>
                <a:lnTo>
                  <a:pt x="253809" y="8512124"/>
                </a:lnTo>
                <a:lnTo>
                  <a:pt x="276237" y="8516188"/>
                </a:lnTo>
                <a:lnTo>
                  <a:pt x="276237" y="10286987"/>
                </a:lnTo>
                <a:lnTo>
                  <a:pt x="314325" y="10286987"/>
                </a:lnTo>
                <a:lnTo>
                  <a:pt x="314325" y="8518830"/>
                </a:lnTo>
                <a:lnTo>
                  <a:pt x="321106" y="8518754"/>
                </a:lnTo>
                <a:lnTo>
                  <a:pt x="361556" y="8514766"/>
                </a:lnTo>
                <a:lnTo>
                  <a:pt x="400977" y="8504898"/>
                </a:lnTo>
                <a:lnTo>
                  <a:pt x="438518" y="8489340"/>
                </a:lnTo>
                <a:lnTo>
                  <a:pt x="473379" y="8468449"/>
                </a:lnTo>
                <a:lnTo>
                  <a:pt x="504799" y="8442668"/>
                </a:lnTo>
                <a:lnTo>
                  <a:pt x="532091" y="8412556"/>
                </a:lnTo>
                <a:lnTo>
                  <a:pt x="554672" y="8378761"/>
                </a:lnTo>
                <a:lnTo>
                  <a:pt x="572046" y="8342020"/>
                </a:lnTo>
                <a:lnTo>
                  <a:pt x="583844" y="8303133"/>
                </a:lnTo>
                <a:lnTo>
                  <a:pt x="589813" y="8262925"/>
                </a:lnTo>
                <a:lnTo>
                  <a:pt x="590473" y="8249386"/>
                </a:lnTo>
                <a:lnTo>
                  <a:pt x="590550" y="8242605"/>
                </a:lnTo>
                <a:close/>
              </a:path>
            </a:pathLst>
          </a:custGeom>
          <a:solidFill>
            <a:srgbClr val="CC462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CC462D"/>
              </a:solidFill>
              <a:highlight>
                <a:schemeClr val="accent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14713d5ed4f_0_91"/>
          <p:cNvSpPr/>
          <p:nvPr/>
        </p:nvSpPr>
        <p:spPr>
          <a:xfrm>
            <a:off x="0" y="5127037"/>
            <a:ext cx="1393825" cy="3467100"/>
          </a:xfrm>
          <a:custGeom>
            <a:rect b="b" l="l" r="r" t="t"/>
            <a:pathLst>
              <a:path extrusionOk="0" h="3467100" w="1393825">
                <a:moveTo>
                  <a:pt x="0" y="3466723"/>
                </a:moveTo>
                <a:lnTo>
                  <a:pt x="0" y="0"/>
                </a:lnTo>
                <a:lnTo>
                  <a:pt x="7854" y="1713"/>
                </a:lnTo>
                <a:lnTo>
                  <a:pt x="50234" y="11777"/>
                </a:lnTo>
                <a:lnTo>
                  <a:pt x="92354" y="22879"/>
                </a:lnTo>
                <a:lnTo>
                  <a:pt x="134188" y="35011"/>
                </a:lnTo>
                <a:lnTo>
                  <a:pt x="175713" y="48166"/>
                </a:lnTo>
                <a:lnTo>
                  <a:pt x="216902" y="62336"/>
                </a:lnTo>
                <a:lnTo>
                  <a:pt x="257731" y="77512"/>
                </a:lnTo>
                <a:lnTo>
                  <a:pt x="298175" y="93686"/>
                </a:lnTo>
                <a:lnTo>
                  <a:pt x="338210" y="110848"/>
                </a:lnTo>
                <a:lnTo>
                  <a:pt x="377812" y="128987"/>
                </a:lnTo>
                <a:lnTo>
                  <a:pt x="416957" y="148092"/>
                </a:lnTo>
                <a:lnTo>
                  <a:pt x="455621" y="168152"/>
                </a:lnTo>
                <a:lnTo>
                  <a:pt x="493781" y="189155"/>
                </a:lnTo>
                <a:lnTo>
                  <a:pt x="531414" y="211089"/>
                </a:lnTo>
                <a:lnTo>
                  <a:pt x="568498" y="233939"/>
                </a:lnTo>
                <a:lnTo>
                  <a:pt x="605010" y="257693"/>
                </a:lnTo>
                <a:lnTo>
                  <a:pt x="640928" y="282335"/>
                </a:lnTo>
                <a:lnTo>
                  <a:pt x="676230" y="307851"/>
                </a:lnTo>
                <a:lnTo>
                  <a:pt x="710895" y="334226"/>
                </a:lnTo>
                <a:lnTo>
                  <a:pt x="744903" y="361444"/>
                </a:lnTo>
                <a:lnTo>
                  <a:pt x="778232" y="389488"/>
                </a:lnTo>
                <a:lnTo>
                  <a:pt x="810863" y="418342"/>
                </a:lnTo>
                <a:lnTo>
                  <a:pt x="842776" y="447988"/>
                </a:lnTo>
                <a:lnTo>
                  <a:pt x="873952" y="478408"/>
                </a:lnTo>
                <a:lnTo>
                  <a:pt x="904373" y="509584"/>
                </a:lnTo>
                <a:lnTo>
                  <a:pt x="934018" y="541498"/>
                </a:lnTo>
                <a:lnTo>
                  <a:pt x="962872" y="574129"/>
                </a:lnTo>
                <a:lnTo>
                  <a:pt x="990916" y="607458"/>
                </a:lnTo>
                <a:lnTo>
                  <a:pt x="1018134" y="641466"/>
                </a:lnTo>
                <a:lnTo>
                  <a:pt x="1044509" y="676131"/>
                </a:lnTo>
                <a:lnTo>
                  <a:pt x="1070025" y="711433"/>
                </a:lnTo>
                <a:lnTo>
                  <a:pt x="1094668" y="747351"/>
                </a:lnTo>
                <a:lnTo>
                  <a:pt x="1118421" y="783863"/>
                </a:lnTo>
                <a:lnTo>
                  <a:pt x="1141271" y="820946"/>
                </a:lnTo>
                <a:lnTo>
                  <a:pt x="1163205" y="858580"/>
                </a:lnTo>
                <a:lnTo>
                  <a:pt x="1184208" y="896740"/>
                </a:lnTo>
                <a:lnTo>
                  <a:pt x="1204268" y="935404"/>
                </a:lnTo>
                <a:lnTo>
                  <a:pt x="1223374" y="974549"/>
                </a:lnTo>
                <a:lnTo>
                  <a:pt x="1241513" y="1014150"/>
                </a:lnTo>
                <a:lnTo>
                  <a:pt x="1258674" y="1054186"/>
                </a:lnTo>
                <a:lnTo>
                  <a:pt x="1274848" y="1094630"/>
                </a:lnTo>
                <a:lnTo>
                  <a:pt x="1290025" y="1135459"/>
                </a:lnTo>
                <a:lnTo>
                  <a:pt x="1304195" y="1176648"/>
                </a:lnTo>
                <a:lnTo>
                  <a:pt x="1317350" y="1218172"/>
                </a:lnTo>
                <a:lnTo>
                  <a:pt x="1329482" y="1260007"/>
                </a:lnTo>
                <a:lnTo>
                  <a:pt x="1340583" y="1302127"/>
                </a:lnTo>
                <a:lnTo>
                  <a:pt x="1350648" y="1344507"/>
                </a:lnTo>
                <a:lnTo>
                  <a:pt x="1359669" y="1387120"/>
                </a:lnTo>
                <a:lnTo>
                  <a:pt x="1367642" y="1429943"/>
                </a:lnTo>
                <a:lnTo>
                  <a:pt x="1374562" y="1472948"/>
                </a:lnTo>
                <a:lnTo>
                  <a:pt x="1380424" y="1516110"/>
                </a:lnTo>
                <a:lnTo>
                  <a:pt x="1385225" y="1559403"/>
                </a:lnTo>
                <a:lnTo>
                  <a:pt x="1388963" y="1602801"/>
                </a:lnTo>
                <a:lnTo>
                  <a:pt x="1391633" y="1646278"/>
                </a:lnTo>
                <a:lnTo>
                  <a:pt x="1393237" y="1689806"/>
                </a:lnTo>
                <a:lnTo>
                  <a:pt x="1393771" y="1733362"/>
                </a:lnTo>
                <a:lnTo>
                  <a:pt x="1393638" y="1755142"/>
                </a:lnTo>
                <a:lnTo>
                  <a:pt x="1392569" y="1798684"/>
                </a:lnTo>
                <a:lnTo>
                  <a:pt x="1390431" y="1842193"/>
                </a:lnTo>
                <a:lnTo>
                  <a:pt x="1387227" y="1885631"/>
                </a:lnTo>
                <a:lnTo>
                  <a:pt x="1382957" y="1928982"/>
                </a:lnTo>
                <a:lnTo>
                  <a:pt x="1377626" y="1972210"/>
                </a:lnTo>
                <a:lnTo>
                  <a:pt x="1371234" y="2015300"/>
                </a:lnTo>
                <a:lnTo>
                  <a:pt x="1363787" y="2058214"/>
                </a:lnTo>
                <a:lnTo>
                  <a:pt x="1355289" y="2100938"/>
                </a:lnTo>
                <a:lnTo>
                  <a:pt x="1345746" y="2143435"/>
                </a:lnTo>
                <a:lnTo>
                  <a:pt x="1335161" y="2185691"/>
                </a:lnTo>
                <a:lnTo>
                  <a:pt x="1323545" y="2227669"/>
                </a:lnTo>
                <a:lnTo>
                  <a:pt x="1310899" y="2269355"/>
                </a:lnTo>
                <a:lnTo>
                  <a:pt x="1297237" y="2310711"/>
                </a:lnTo>
                <a:lnTo>
                  <a:pt x="1282561" y="2351727"/>
                </a:lnTo>
                <a:lnTo>
                  <a:pt x="1266886" y="2392363"/>
                </a:lnTo>
                <a:lnTo>
                  <a:pt x="1250216" y="2432609"/>
                </a:lnTo>
                <a:lnTo>
                  <a:pt x="1232565" y="2472427"/>
                </a:lnTo>
                <a:lnTo>
                  <a:pt x="1213941" y="2511806"/>
                </a:lnTo>
                <a:lnTo>
                  <a:pt x="1194358" y="2550711"/>
                </a:lnTo>
                <a:lnTo>
                  <a:pt x="1173823" y="2589129"/>
                </a:lnTo>
                <a:lnTo>
                  <a:pt x="1152355" y="2627026"/>
                </a:lnTo>
                <a:lnTo>
                  <a:pt x="1129960" y="2664390"/>
                </a:lnTo>
                <a:lnTo>
                  <a:pt x="1106658" y="2701187"/>
                </a:lnTo>
                <a:lnTo>
                  <a:pt x="1082456" y="2737408"/>
                </a:lnTo>
                <a:lnTo>
                  <a:pt x="1057377" y="2773018"/>
                </a:lnTo>
                <a:lnTo>
                  <a:pt x="1031427" y="2808007"/>
                </a:lnTo>
                <a:lnTo>
                  <a:pt x="1004631" y="2842343"/>
                </a:lnTo>
                <a:lnTo>
                  <a:pt x="976995" y="2876017"/>
                </a:lnTo>
                <a:lnTo>
                  <a:pt x="948546" y="2908997"/>
                </a:lnTo>
                <a:lnTo>
                  <a:pt x="919292" y="2941274"/>
                </a:lnTo>
                <a:lnTo>
                  <a:pt x="889259" y="2972818"/>
                </a:lnTo>
                <a:lnTo>
                  <a:pt x="858456" y="3003621"/>
                </a:lnTo>
                <a:lnTo>
                  <a:pt x="826912" y="3033654"/>
                </a:lnTo>
                <a:lnTo>
                  <a:pt x="794635" y="3062908"/>
                </a:lnTo>
                <a:lnTo>
                  <a:pt x="761655" y="3091357"/>
                </a:lnTo>
                <a:lnTo>
                  <a:pt x="727981" y="3118993"/>
                </a:lnTo>
                <a:lnTo>
                  <a:pt x="693645" y="3145789"/>
                </a:lnTo>
                <a:lnTo>
                  <a:pt x="658656" y="3171738"/>
                </a:lnTo>
                <a:lnTo>
                  <a:pt x="623046" y="3196818"/>
                </a:lnTo>
                <a:lnTo>
                  <a:pt x="586825" y="3221019"/>
                </a:lnTo>
                <a:lnTo>
                  <a:pt x="550028" y="3244321"/>
                </a:lnTo>
                <a:lnTo>
                  <a:pt x="512664" y="3266716"/>
                </a:lnTo>
                <a:lnTo>
                  <a:pt x="474767" y="3288185"/>
                </a:lnTo>
                <a:lnTo>
                  <a:pt x="436349" y="3308720"/>
                </a:lnTo>
                <a:lnTo>
                  <a:pt x="397444" y="3328302"/>
                </a:lnTo>
                <a:lnTo>
                  <a:pt x="358065" y="3346927"/>
                </a:lnTo>
                <a:lnTo>
                  <a:pt x="318247" y="3364578"/>
                </a:lnTo>
                <a:lnTo>
                  <a:pt x="278001" y="3381248"/>
                </a:lnTo>
                <a:lnTo>
                  <a:pt x="237364" y="3396923"/>
                </a:lnTo>
                <a:lnTo>
                  <a:pt x="196349" y="3411599"/>
                </a:lnTo>
                <a:lnTo>
                  <a:pt x="154992" y="3425261"/>
                </a:lnTo>
                <a:lnTo>
                  <a:pt x="113307" y="3437907"/>
                </a:lnTo>
                <a:lnTo>
                  <a:pt x="71329" y="3449523"/>
                </a:lnTo>
                <a:lnTo>
                  <a:pt x="29073" y="3460108"/>
                </a:lnTo>
                <a:lnTo>
                  <a:pt x="0" y="3466723"/>
                </a:lnTo>
                <a:close/>
              </a:path>
            </a:pathLst>
          </a:custGeom>
          <a:solidFill>
            <a:srgbClr val="F2695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14713d5ed4f_0_91"/>
          <p:cNvSpPr/>
          <p:nvPr/>
        </p:nvSpPr>
        <p:spPr>
          <a:xfrm>
            <a:off x="7490097" y="9150667"/>
            <a:ext cx="3319145" cy="1136650"/>
          </a:xfrm>
          <a:custGeom>
            <a:rect b="b" l="l" r="r" t="t"/>
            <a:pathLst>
              <a:path extrusionOk="0" h="1136650" w="3319145">
                <a:moveTo>
                  <a:pt x="1186157" y="1136331"/>
                </a:moveTo>
                <a:lnTo>
                  <a:pt x="0" y="1136331"/>
                </a:lnTo>
                <a:lnTo>
                  <a:pt x="15028" y="1098923"/>
                </a:lnTo>
                <a:lnTo>
                  <a:pt x="33053" y="1057193"/>
                </a:lnTo>
                <a:lnTo>
                  <a:pt x="52106" y="1016015"/>
                </a:lnTo>
                <a:lnTo>
                  <a:pt x="72170" y="975407"/>
                </a:lnTo>
                <a:lnTo>
                  <a:pt x="93228" y="935384"/>
                </a:lnTo>
                <a:lnTo>
                  <a:pt x="115266" y="895962"/>
                </a:lnTo>
                <a:lnTo>
                  <a:pt x="138266" y="857159"/>
                </a:lnTo>
                <a:lnTo>
                  <a:pt x="162211" y="818990"/>
                </a:lnTo>
                <a:lnTo>
                  <a:pt x="187086" y="781472"/>
                </a:lnTo>
                <a:lnTo>
                  <a:pt x="212874" y="744622"/>
                </a:lnTo>
                <a:lnTo>
                  <a:pt x="239559" y="708455"/>
                </a:lnTo>
                <a:lnTo>
                  <a:pt x="267124" y="672988"/>
                </a:lnTo>
                <a:lnTo>
                  <a:pt x="295553" y="638238"/>
                </a:lnTo>
                <a:lnTo>
                  <a:pt x="324829" y="604220"/>
                </a:lnTo>
                <a:lnTo>
                  <a:pt x="354937" y="570952"/>
                </a:lnTo>
                <a:lnTo>
                  <a:pt x="385859" y="538450"/>
                </a:lnTo>
                <a:lnTo>
                  <a:pt x="417580" y="506729"/>
                </a:lnTo>
                <a:lnTo>
                  <a:pt x="450082" y="475806"/>
                </a:lnTo>
                <a:lnTo>
                  <a:pt x="483351" y="445699"/>
                </a:lnTo>
                <a:lnTo>
                  <a:pt x="517368" y="416422"/>
                </a:lnTo>
                <a:lnTo>
                  <a:pt x="552119" y="387994"/>
                </a:lnTo>
                <a:lnTo>
                  <a:pt x="587585" y="360429"/>
                </a:lnTo>
                <a:lnTo>
                  <a:pt x="623752" y="333744"/>
                </a:lnTo>
                <a:lnTo>
                  <a:pt x="660603" y="307956"/>
                </a:lnTo>
                <a:lnTo>
                  <a:pt x="698121" y="283081"/>
                </a:lnTo>
                <a:lnTo>
                  <a:pt x="736289" y="259135"/>
                </a:lnTo>
                <a:lnTo>
                  <a:pt x="775092" y="236136"/>
                </a:lnTo>
                <a:lnTo>
                  <a:pt x="814514" y="214098"/>
                </a:lnTo>
                <a:lnTo>
                  <a:pt x="854537" y="193039"/>
                </a:lnTo>
                <a:lnTo>
                  <a:pt x="895145" y="172975"/>
                </a:lnTo>
                <a:lnTo>
                  <a:pt x="936323" y="153923"/>
                </a:lnTo>
                <a:lnTo>
                  <a:pt x="978053" y="135898"/>
                </a:lnTo>
                <a:lnTo>
                  <a:pt x="1020319" y="118918"/>
                </a:lnTo>
                <a:lnTo>
                  <a:pt x="1063105" y="102998"/>
                </a:lnTo>
                <a:lnTo>
                  <a:pt x="1106395" y="88154"/>
                </a:lnTo>
                <a:lnTo>
                  <a:pt x="1150172" y="74405"/>
                </a:lnTo>
                <a:lnTo>
                  <a:pt x="1194419" y="61764"/>
                </a:lnTo>
                <a:lnTo>
                  <a:pt x="1239121" y="50250"/>
                </a:lnTo>
                <a:lnTo>
                  <a:pt x="1284260" y="39879"/>
                </a:lnTo>
                <a:lnTo>
                  <a:pt x="1329821" y="30666"/>
                </a:lnTo>
                <a:lnTo>
                  <a:pt x="1375787" y="22628"/>
                </a:lnTo>
                <a:lnTo>
                  <a:pt x="1422142" y="15782"/>
                </a:lnTo>
                <a:lnTo>
                  <a:pt x="1468870" y="10144"/>
                </a:lnTo>
                <a:lnTo>
                  <a:pt x="1515953" y="5730"/>
                </a:lnTo>
                <a:lnTo>
                  <a:pt x="1563376" y="2557"/>
                </a:lnTo>
                <a:lnTo>
                  <a:pt x="1611122" y="642"/>
                </a:lnTo>
                <a:lnTo>
                  <a:pt x="1659175" y="0"/>
                </a:lnTo>
                <a:lnTo>
                  <a:pt x="1707354" y="642"/>
                </a:lnTo>
                <a:lnTo>
                  <a:pt x="1755217" y="2557"/>
                </a:lnTo>
                <a:lnTo>
                  <a:pt x="1802750" y="5730"/>
                </a:lnTo>
                <a:lnTo>
                  <a:pt x="1849935" y="10144"/>
                </a:lnTo>
                <a:lnTo>
                  <a:pt x="1896756" y="15782"/>
                </a:lnTo>
                <a:lnTo>
                  <a:pt x="1943197" y="22628"/>
                </a:lnTo>
                <a:lnTo>
                  <a:pt x="1989243" y="30666"/>
                </a:lnTo>
                <a:lnTo>
                  <a:pt x="2034876" y="39879"/>
                </a:lnTo>
                <a:lnTo>
                  <a:pt x="2080081" y="50250"/>
                </a:lnTo>
                <a:lnTo>
                  <a:pt x="2124841" y="61764"/>
                </a:lnTo>
                <a:lnTo>
                  <a:pt x="2169140" y="74405"/>
                </a:lnTo>
                <a:lnTo>
                  <a:pt x="2212963" y="88154"/>
                </a:lnTo>
                <a:lnTo>
                  <a:pt x="2256293" y="102998"/>
                </a:lnTo>
                <a:lnTo>
                  <a:pt x="2299113" y="118918"/>
                </a:lnTo>
                <a:lnTo>
                  <a:pt x="2341408" y="135898"/>
                </a:lnTo>
                <a:lnTo>
                  <a:pt x="2383161" y="153923"/>
                </a:lnTo>
                <a:lnTo>
                  <a:pt x="2424356" y="172975"/>
                </a:lnTo>
                <a:lnTo>
                  <a:pt x="2464978" y="193039"/>
                </a:lnTo>
                <a:lnTo>
                  <a:pt x="2505009" y="214098"/>
                </a:lnTo>
                <a:lnTo>
                  <a:pt x="2544434" y="236136"/>
                </a:lnTo>
                <a:lnTo>
                  <a:pt x="2583237" y="259135"/>
                </a:lnTo>
                <a:lnTo>
                  <a:pt x="2621400" y="283081"/>
                </a:lnTo>
                <a:lnTo>
                  <a:pt x="2658909" y="307956"/>
                </a:lnTo>
                <a:lnTo>
                  <a:pt x="2695748" y="333744"/>
                </a:lnTo>
                <a:lnTo>
                  <a:pt x="2731898" y="360429"/>
                </a:lnTo>
                <a:lnTo>
                  <a:pt x="2767346" y="387994"/>
                </a:lnTo>
                <a:lnTo>
                  <a:pt x="2802074" y="416422"/>
                </a:lnTo>
                <a:lnTo>
                  <a:pt x="2836066" y="445699"/>
                </a:lnTo>
                <a:lnTo>
                  <a:pt x="2869307" y="475806"/>
                </a:lnTo>
                <a:lnTo>
                  <a:pt x="2901779" y="506729"/>
                </a:lnTo>
                <a:lnTo>
                  <a:pt x="2933467" y="538450"/>
                </a:lnTo>
                <a:lnTo>
                  <a:pt x="2964355" y="570952"/>
                </a:lnTo>
                <a:lnTo>
                  <a:pt x="2994426" y="604220"/>
                </a:lnTo>
                <a:lnTo>
                  <a:pt x="3023664" y="638238"/>
                </a:lnTo>
                <a:lnTo>
                  <a:pt x="3052054" y="672988"/>
                </a:lnTo>
                <a:lnTo>
                  <a:pt x="3079578" y="708455"/>
                </a:lnTo>
                <a:lnTo>
                  <a:pt x="3106221" y="744622"/>
                </a:lnTo>
                <a:lnTo>
                  <a:pt x="3131967" y="781472"/>
                </a:lnTo>
                <a:lnTo>
                  <a:pt x="3156799" y="818990"/>
                </a:lnTo>
                <a:lnTo>
                  <a:pt x="3180701" y="857159"/>
                </a:lnTo>
                <a:lnTo>
                  <a:pt x="3203658" y="895962"/>
                </a:lnTo>
                <a:lnTo>
                  <a:pt x="3225652" y="935384"/>
                </a:lnTo>
                <a:lnTo>
                  <a:pt x="3246668" y="975407"/>
                </a:lnTo>
                <a:lnTo>
                  <a:pt x="3248973" y="980084"/>
                </a:lnTo>
                <a:lnTo>
                  <a:pt x="1659175" y="980084"/>
                </a:lnTo>
                <a:lnTo>
                  <a:pt x="1610659" y="981552"/>
                </a:lnTo>
                <a:lnTo>
                  <a:pt x="1562883" y="985900"/>
                </a:lnTo>
                <a:lnTo>
                  <a:pt x="1515932" y="993041"/>
                </a:lnTo>
                <a:lnTo>
                  <a:pt x="1469892" y="1002891"/>
                </a:lnTo>
                <a:lnTo>
                  <a:pt x="1424848" y="1015363"/>
                </a:lnTo>
                <a:lnTo>
                  <a:pt x="1380886" y="1030373"/>
                </a:lnTo>
                <a:lnTo>
                  <a:pt x="1338092" y="1047833"/>
                </a:lnTo>
                <a:lnTo>
                  <a:pt x="1296551" y="1067660"/>
                </a:lnTo>
                <a:lnTo>
                  <a:pt x="1256349" y="1089767"/>
                </a:lnTo>
                <a:lnTo>
                  <a:pt x="1217571" y="1114069"/>
                </a:lnTo>
                <a:lnTo>
                  <a:pt x="1186157" y="1136331"/>
                </a:lnTo>
                <a:close/>
              </a:path>
              <a:path extrusionOk="0" h="1136650" w="3319145">
                <a:moveTo>
                  <a:pt x="3318677" y="1136331"/>
                </a:moveTo>
                <a:lnTo>
                  <a:pt x="2133334" y="1136331"/>
                </a:lnTo>
                <a:lnTo>
                  <a:pt x="2101945" y="1114069"/>
                </a:lnTo>
                <a:lnTo>
                  <a:pt x="2063177" y="1089767"/>
                </a:lnTo>
                <a:lnTo>
                  <a:pt x="2022964" y="1067660"/>
                </a:lnTo>
                <a:lnTo>
                  <a:pt x="1981388" y="1047833"/>
                </a:lnTo>
                <a:lnTo>
                  <a:pt x="1938531" y="1030373"/>
                </a:lnTo>
                <a:lnTo>
                  <a:pt x="1894478" y="1015363"/>
                </a:lnTo>
                <a:lnTo>
                  <a:pt x="1849312" y="1002891"/>
                </a:lnTo>
                <a:lnTo>
                  <a:pt x="1803115" y="993041"/>
                </a:lnTo>
                <a:lnTo>
                  <a:pt x="1755971" y="985900"/>
                </a:lnTo>
                <a:lnTo>
                  <a:pt x="1707963" y="981552"/>
                </a:lnTo>
                <a:lnTo>
                  <a:pt x="1659175" y="980084"/>
                </a:lnTo>
                <a:lnTo>
                  <a:pt x="3248973" y="980084"/>
                </a:lnTo>
                <a:lnTo>
                  <a:pt x="3266689" y="1016015"/>
                </a:lnTo>
                <a:lnTo>
                  <a:pt x="3285699" y="1057193"/>
                </a:lnTo>
                <a:lnTo>
                  <a:pt x="3303683" y="1098923"/>
                </a:lnTo>
                <a:lnTo>
                  <a:pt x="3318677" y="1136331"/>
                </a:lnTo>
                <a:close/>
              </a:path>
            </a:pathLst>
          </a:custGeom>
          <a:solidFill>
            <a:srgbClr val="122D7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g14713d5ed4f_0_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1942938"/>
            <a:ext cx="4545900" cy="593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14713d5ed4f_0_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86175" y="3967900"/>
            <a:ext cx="4690725" cy="631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14713d5ed4f_0_9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76899" y="1942950"/>
            <a:ext cx="3678600" cy="5681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g14713d5ed4f_0_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12192000" cy="54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14713d5ed4f_0_1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75226" y="4445650"/>
            <a:ext cx="11626325" cy="531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14713d5ed4f_0_10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400" y="5638800"/>
            <a:ext cx="965200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14713d5ed4f_0_103"/>
          <p:cNvSpPr txBox="1"/>
          <p:nvPr/>
        </p:nvSpPr>
        <p:spPr>
          <a:xfrm>
            <a:off x="12659725" y="444225"/>
            <a:ext cx="54537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 Black"/>
              <a:buChar char="-"/>
            </a:pPr>
            <a:r>
              <a:rPr lang="ru-RU" sz="3000">
                <a:latin typeface="Arial Black"/>
                <a:ea typeface="Arial Black"/>
                <a:cs typeface="Arial Black"/>
                <a:sym typeface="Arial Black"/>
              </a:rPr>
              <a:t>2 тематических доклада в ООН</a:t>
            </a:r>
            <a:endParaRPr sz="3000"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rial Black"/>
              <a:ea typeface="Arial Black"/>
              <a:cs typeface="Arial Black"/>
              <a:sym typeface="Arial Black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-"/>
            </a:pPr>
            <a:r>
              <a:rPr b="0" i="0" lang="ru-RU" sz="3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3 статьи</a:t>
            </a:r>
            <a:endParaRPr b="0" i="0" sz="3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3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 в международных СМИ</a:t>
            </a:r>
            <a:endParaRPr b="0" i="0" sz="3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sz="3000">
              <a:latin typeface="Arial Black"/>
              <a:ea typeface="Arial Black"/>
              <a:cs typeface="Arial Black"/>
              <a:sym typeface="Arial Black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 Black"/>
              <a:buChar char="-"/>
            </a:pPr>
            <a:r>
              <a:rPr b="0" i="0" lang="ru-RU" sz="3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4 международных исследования</a:t>
            </a:r>
            <a:endParaRPr b="0" i="0" sz="30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6" name="Google Shape;126;g14713d5ed4f_0_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19981" y="152400"/>
            <a:ext cx="4114833" cy="5486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3"/>
          <p:cNvGrpSpPr/>
          <p:nvPr/>
        </p:nvGrpSpPr>
        <p:grpSpPr>
          <a:xfrm>
            <a:off x="4392498" y="1028700"/>
            <a:ext cx="9503410" cy="8229600"/>
            <a:chOff x="4392498" y="1028700"/>
            <a:chExt cx="9503410" cy="8229600"/>
          </a:xfrm>
        </p:grpSpPr>
        <p:sp>
          <p:nvSpPr>
            <p:cNvPr id="133" name="Google Shape;133;p3"/>
            <p:cNvSpPr/>
            <p:nvPr/>
          </p:nvSpPr>
          <p:spPr>
            <a:xfrm>
              <a:off x="4392498" y="1028700"/>
              <a:ext cx="9503410" cy="8229600"/>
            </a:xfrm>
            <a:custGeom>
              <a:rect b="b" l="l" r="r" t="t"/>
              <a:pathLst>
                <a:path extrusionOk="0" h="8229600" w="9503410">
                  <a:moveTo>
                    <a:pt x="9503002" y="8229599"/>
                  </a:moveTo>
                  <a:lnTo>
                    <a:pt x="0" y="8229599"/>
                  </a:lnTo>
                  <a:lnTo>
                    <a:pt x="4751501" y="0"/>
                  </a:lnTo>
                  <a:lnTo>
                    <a:pt x="9503002" y="8229599"/>
                  </a:lnTo>
                  <a:close/>
                </a:path>
              </a:pathLst>
            </a:custGeom>
            <a:solidFill>
              <a:srgbClr val="C7D0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4" name="Google Shape;134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3588" y="4329362"/>
              <a:ext cx="3276599" cy="4924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5" name="Google Shape;135;p3"/>
          <p:cNvSpPr txBox="1"/>
          <p:nvPr/>
        </p:nvSpPr>
        <p:spPr>
          <a:xfrm>
            <a:off x="14330349" y="8290000"/>
            <a:ext cx="4609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1" lang="ru-RU" sz="3600">
                <a:solidFill>
                  <a:schemeClr val="dk1"/>
                </a:solidFill>
              </a:rPr>
              <a:t>ОБЩЕСТВО</a:t>
            </a:r>
            <a:endParaRPr b="1" i="0" sz="3600" u="none" cap="none" strike="noStrike">
              <a:solidFill>
                <a:schemeClr val="dk1"/>
              </a:solidFill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1717023" y="8302683"/>
            <a:ext cx="2688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b="1" i="0" lang="ru-RU" sz="3600" u="none" cap="none" strike="noStrike">
                <a:solidFill>
                  <a:schemeClr val="dk1"/>
                </a:solidFill>
              </a:rPr>
              <a:t>СЕМЬЯ</a:t>
            </a:r>
            <a:endParaRPr b="1" i="0" sz="3600" u="none" cap="none" strike="noStrike">
              <a:solidFill>
                <a:schemeClr val="dk1"/>
              </a:solidFill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7264183" y="391534"/>
            <a:ext cx="3759835" cy="6134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50"/>
              <a:buFont typeface="Arial"/>
              <a:buNone/>
            </a:pPr>
            <a:r>
              <a:rPr b="1" i="0" lang="ru-RU" sz="3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ГОСУДАРСТВО</a:t>
            </a:r>
            <a:endParaRPr b="0" i="0" sz="3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74425" y="1342450"/>
            <a:ext cx="7632900" cy="3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chemeClr val="dk1"/>
                </a:solidFill>
              </a:rPr>
              <a:t>Виды государственной поддержки</a:t>
            </a:r>
            <a:endParaRPr b="1" sz="30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b="1" lang="ru-RU" sz="3000">
                <a:solidFill>
                  <a:schemeClr val="dk1"/>
                </a:solidFill>
              </a:rPr>
              <a:t>Образование</a:t>
            </a:r>
            <a:endParaRPr b="1"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b="1" lang="ru-RU" sz="3000">
                <a:solidFill>
                  <a:schemeClr val="dk1"/>
                </a:solidFill>
              </a:rPr>
              <a:t>Медицинская помощь</a:t>
            </a:r>
            <a:endParaRPr b="1"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b="1" lang="ru-RU" sz="3000">
                <a:solidFill>
                  <a:schemeClr val="dk1"/>
                </a:solidFill>
              </a:rPr>
              <a:t>Социальная поддержка</a:t>
            </a:r>
            <a:endParaRPr b="1"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b="1" lang="ru-RU" sz="3000">
                <a:solidFill>
                  <a:schemeClr val="dk1"/>
                </a:solidFill>
              </a:rPr>
              <a:t>Работа с детьми и семьями</a:t>
            </a:r>
            <a:endParaRPr b="1"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b="1" lang="ru-RU" sz="3000">
                <a:solidFill>
                  <a:schemeClr val="dk1"/>
                </a:solidFill>
              </a:rPr>
              <a:t>Законодательная защита</a:t>
            </a:r>
            <a:endParaRPr b="1" sz="3000">
              <a:solidFill>
                <a:schemeClr val="dk1"/>
              </a:solidFill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AutoNum type="arabicPeriod"/>
            </a:pPr>
            <a:r>
              <a:rPr b="1" lang="ru-RU" sz="3000">
                <a:solidFill>
                  <a:schemeClr val="dk1"/>
                </a:solidFill>
              </a:rPr>
              <a:t>Исследования и развитие.</a:t>
            </a:r>
            <a:endParaRPr b="1"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g14713d5ed4f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4275" y="56650"/>
            <a:ext cx="16468201" cy="101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14713d5ed4f_0_4"/>
          <p:cNvSpPr txBox="1"/>
          <p:nvPr/>
        </p:nvSpPr>
        <p:spPr>
          <a:xfrm>
            <a:off x="14525875" y="2817300"/>
            <a:ext cx="1468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5" name="Google Shape;145;g14713d5ed4f_0_4"/>
          <p:cNvSpPr txBox="1"/>
          <p:nvPr/>
        </p:nvSpPr>
        <p:spPr>
          <a:xfrm>
            <a:off x="14798850" y="1912925"/>
            <a:ext cx="36012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500">
                <a:solidFill>
                  <a:srgbClr val="2B2B2E"/>
                </a:solidFill>
                <a:latin typeface="Arial Black"/>
                <a:ea typeface="Arial Black"/>
                <a:cs typeface="Arial Black"/>
                <a:sym typeface="Arial Black"/>
              </a:rPr>
              <a:t>высокая </a:t>
            </a:r>
            <a:r>
              <a:rPr b="0" i="0" lang="ru-RU" sz="2500" u="none" cap="none" strike="noStrike">
                <a:solidFill>
                  <a:srgbClr val="2B2B2E"/>
                </a:solidFill>
                <a:latin typeface="Arial Black"/>
                <a:ea typeface="Arial Black"/>
                <a:cs typeface="Arial Black"/>
                <a:sym typeface="Arial Black"/>
              </a:rPr>
              <a:t>стигма </a:t>
            </a:r>
            <a:endParaRPr b="0" i="0" sz="2500" u="none" cap="none" strike="noStrike">
              <a:solidFill>
                <a:srgbClr val="2B2B2E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2500" u="none" cap="none" strike="noStrike">
                <a:solidFill>
                  <a:srgbClr val="2B2B2E"/>
                </a:solidFill>
                <a:latin typeface="Arial Black"/>
                <a:ea typeface="Arial Black"/>
                <a:cs typeface="Arial Black"/>
                <a:sym typeface="Arial Black"/>
              </a:rPr>
              <a:t>по отношению </a:t>
            </a:r>
            <a:endParaRPr b="0" i="0" sz="2500" u="none" cap="none" strike="noStrike">
              <a:solidFill>
                <a:srgbClr val="2B2B2E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2500" u="none" cap="none" strike="noStrike">
                <a:solidFill>
                  <a:srgbClr val="2B2B2E"/>
                </a:solidFill>
                <a:latin typeface="Arial Black"/>
                <a:ea typeface="Arial Black"/>
                <a:cs typeface="Arial Black"/>
                <a:sym typeface="Arial Black"/>
              </a:rPr>
              <a:t>к психическим заболеваниям</a:t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6" name="Google Shape;146;g14713d5ed4f_0_4"/>
          <p:cNvSpPr txBox="1"/>
          <p:nvPr/>
        </p:nvSpPr>
        <p:spPr>
          <a:xfrm>
            <a:off x="4390600" y="2417100"/>
            <a:ext cx="1468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7" name="Google Shape;147;g14713d5ed4f_0_4"/>
          <p:cNvSpPr txBox="1"/>
          <p:nvPr/>
        </p:nvSpPr>
        <p:spPr>
          <a:xfrm>
            <a:off x="1534025" y="2636375"/>
            <a:ext cx="4466700" cy="28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58750" lvl="0" marL="17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E"/>
              </a:buClr>
              <a:buSzPts val="2500"/>
              <a:buFont typeface="Arial Black"/>
              <a:buChar char="-"/>
            </a:pPr>
            <a:r>
              <a:rPr lang="ru-RU" sz="2500">
                <a:solidFill>
                  <a:srgbClr val="2B2B2E"/>
                </a:solidFill>
                <a:latin typeface="Arial Black"/>
                <a:ea typeface="Arial Black"/>
                <a:cs typeface="Arial Black"/>
                <a:sym typeface="Arial Black"/>
              </a:rPr>
              <a:t>В законах нет единообразия относительно условий зачисления, перевода, отчисления из образовательных учреждений</a:t>
            </a:r>
            <a:endParaRPr b="0" i="0" sz="25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8" name="Google Shape;148;g14713d5ed4f_0_4"/>
          <p:cNvSpPr txBox="1"/>
          <p:nvPr/>
        </p:nvSpPr>
        <p:spPr>
          <a:xfrm>
            <a:off x="8994675" y="7624775"/>
            <a:ext cx="1468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9" name="Google Shape;149;g14713d5ed4f_0_4"/>
          <p:cNvSpPr txBox="1"/>
          <p:nvPr/>
        </p:nvSpPr>
        <p:spPr>
          <a:xfrm>
            <a:off x="12775875" y="7269500"/>
            <a:ext cx="5316600" cy="21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E"/>
              </a:buClr>
              <a:buSzPts val="2500"/>
              <a:buFont typeface="Arial Black"/>
              <a:buChar char="-"/>
            </a:pPr>
            <a:r>
              <a:rPr lang="ru-RU" sz="2500">
                <a:solidFill>
                  <a:srgbClr val="2B2B2E"/>
                </a:solidFill>
                <a:latin typeface="Arial Black"/>
                <a:ea typeface="Arial Black"/>
                <a:cs typeface="Arial Black"/>
                <a:sym typeface="Arial Black"/>
              </a:rPr>
              <a:t>получение специальных социальных услуг от МТСЗН возможно только при наличии инвалидности</a:t>
            </a:r>
            <a:endParaRPr b="0" i="0" sz="25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14713d5ed4f_1_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3367" y="95750"/>
            <a:ext cx="13588308" cy="1019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129f5b4bc8b_0_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6475" y="76200"/>
            <a:ext cx="13512801" cy="101346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129f5b4bc8b_0_48"/>
          <p:cNvSpPr txBox="1"/>
          <p:nvPr>
            <p:ph idx="4294967295" type="title"/>
          </p:nvPr>
        </p:nvSpPr>
        <p:spPr>
          <a:xfrm>
            <a:off x="3429000" y="9525900"/>
            <a:ext cx="1076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prava_ocobennogo_rebenka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/>
          <p:nvPr/>
        </p:nvSpPr>
        <p:spPr>
          <a:xfrm>
            <a:off x="2437953" y="535634"/>
            <a:ext cx="1341213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ru-RU" sz="54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Индивидуальная программа реабилитации</a:t>
            </a:r>
            <a:endParaRPr b="1" i="0" sz="5400" u="none" cap="none" strike="noStrik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1"/>
          <p:cNvSpPr/>
          <p:nvPr/>
        </p:nvSpPr>
        <p:spPr>
          <a:xfrm>
            <a:off x="5954255" y="8895613"/>
            <a:ext cx="6476672" cy="1079603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82875" lIns="91425" spcFirstLastPara="1" rIns="91425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Специальные социальные услуги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1"/>
          <p:cNvSpPr txBox="1"/>
          <p:nvPr/>
        </p:nvSpPr>
        <p:spPr>
          <a:xfrm>
            <a:off x="1736559" y="5201161"/>
            <a:ext cx="4036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Медицинская часть</a:t>
            </a:r>
            <a:endParaRPr b="1" i="0" sz="36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1"/>
          <p:cNvSpPr txBox="1"/>
          <p:nvPr/>
        </p:nvSpPr>
        <p:spPr>
          <a:xfrm>
            <a:off x="7785294" y="5247743"/>
            <a:ext cx="2685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Социальная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часть</a:t>
            </a:r>
            <a:endParaRPr b="1" i="0" sz="36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1"/>
          <p:cNvSpPr txBox="1"/>
          <p:nvPr/>
        </p:nvSpPr>
        <p:spPr>
          <a:xfrm>
            <a:off x="12623650" y="5078441"/>
            <a:ext cx="4149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Профессиональная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часть</a:t>
            </a:r>
            <a:endParaRPr b="1" i="0" sz="36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объект, красный, рисунок, знак&#10;&#10;Автоматически созданное описание" id="170" name="Google Shape;170;p1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8777" r="8775" t="0"/>
          <a:stretch/>
        </p:blipFill>
        <p:spPr>
          <a:xfrm>
            <a:off x="2026445" y="1833563"/>
            <a:ext cx="2505074" cy="30384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71" name="Google Shape;171;p11"/>
          <p:cNvSpPr/>
          <p:nvPr/>
        </p:nvSpPr>
        <p:spPr>
          <a:xfrm>
            <a:off x="-177304" y="6666504"/>
            <a:ext cx="6476700" cy="8112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82875" lIns="91425" spcFirstLastPara="1" rIns="91425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лечение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5954255" y="7646814"/>
            <a:ext cx="6476672" cy="1079604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82875" lIns="91425" spcFirstLastPara="1" rIns="91425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Санаторно-курортное лечение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/>
          <p:nvPr/>
        </p:nvSpPr>
        <p:spPr>
          <a:xfrm>
            <a:off x="12430926" y="6484557"/>
            <a:ext cx="5703849" cy="1079604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82875" lIns="91425" spcFirstLastPara="1" rIns="91425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Профессиональная ориентация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1"/>
          <p:cNvSpPr/>
          <p:nvPr/>
        </p:nvSpPr>
        <p:spPr>
          <a:xfrm>
            <a:off x="12430926" y="7767434"/>
            <a:ext cx="5703850" cy="1079604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82875" lIns="91425" spcFirstLastPara="1" rIns="91425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Профессиональное обучение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1"/>
          <p:cNvSpPr/>
          <p:nvPr/>
        </p:nvSpPr>
        <p:spPr>
          <a:xfrm>
            <a:off x="12399550" y="8847038"/>
            <a:ext cx="5888450" cy="1079603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82875" lIns="91425" spcFirstLastPara="1" rIns="91425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трудоустройство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"/>
          <p:cNvSpPr/>
          <p:nvPr/>
        </p:nvSpPr>
        <p:spPr>
          <a:xfrm>
            <a:off x="6299375" y="6642850"/>
            <a:ext cx="6100200" cy="8112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82875" lIns="91425" spcFirstLastPara="1" rIns="91425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Гигиенические средства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0008" y="2128850"/>
            <a:ext cx="3257544" cy="24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345000" y="2128850"/>
            <a:ext cx="2988977" cy="224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1"/>
          <p:cNvSpPr/>
          <p:nvPr/>
        </p:nvSpPr>
        <p:spPr>
          <a:xfrm>
            <a:off x="0" y="7781075"/>
            <a:ext cx="6100200" cy="8112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82875" lIns="91425" spcFirstLastPara="1" rIns="91425" wrap="square" tIns="182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реабилитация</a:t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fe46b9390e_0_21"/>
          <p:cNvSpPr txBox="1"/>
          <p:nvPr>
            <p:ph idx="4294967295" type="title"/>
          </p:nvPr>
        </p:nvSpPr>
        <p:spPr>
          <a:xfrm>
            <a:off x="1788557" y="758421"/>
            <a:ext cx="14401800" cy="19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600"/>
              <a:buFont typeface="Garamond"/>
              <a:buNone/>
            </a:pPr>
            <a:r>
              <a:rPr lang="ru-RU"/>
              <a:t>Получение социальных услуг</a:t>
            </a:r>
            <a:br>
              <a:rPr lang="ru-RU"/>
            </a:br>
            <a:r>
              <a:rPr lang="ru-RU"/>
              <a:t>до 18 лет.</a:t>
            </a:r>
            <a:endParaRPr/>
          </a:p>
        </p:txBody>
      </p:sp>
      <p:graphicFrame>
        <p:nvGraphicFramePr>
          <p:cNvPr id="185" name="Google Shape;185;gfe46b9390e_0_21"/>
          <p:cNvGraphicFramePr/>
          <p:nvPr/>
        </p:nvGraphicFramePr>
        <p:xfrm>
          <a:off x="207217" y="271422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{8CA7AA41-C955-4163-A742-6AF5C9466F27}</a:tableStyleId>
              </a:tblPr>
              <a:tblGrid>
                <a:gridCol w="2898800"/>
                <a:gridCol w="312425"/>
                <a:gridCol w="2029350"/>
                <a:gridCol w="1719350"/>
                <a:gridCol w="1931825"/>
                <a:gridCol w="1726275"/>
                <a:gridCol w="312425"/>
                <a:gridCol w="3146550"/>
                <a:gridCol w="1962525"/>
                <a:gridCol w="2041325"/>
              </a:tblGrid>
              <a:tr h="814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группы инвалидности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 gridSpan="9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В и д ы   у с л у г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163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Пособие по уходу</a:t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Соц.раб.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Санат.</a:t>
                      </a:r>
                      <a:endParaRPr sz="2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курор лечение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Инва такси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Пособие по инвалидн.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Дневн.</a:t>
                      </a:r>
                      <a:endParaRPr sz="2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Стационар </a:t>
                      </a:r>
                      <a:endParaRPr sz="2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до 18 лет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Круглосут</a:t>
                      </a:r>
                      <a:endParaRPr b="1" sz="27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стационар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47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1 группа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814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1 группа от врача психиатра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-|+</a:t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-/</a:t>
                      </a:r>
                      <a:r>
                        <a:rPr b="1" lang="ru-RU" sz="2700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-/</a:t>
                      </a:r>
                      <a:r>
                        <a:rPr b="1" lang="ru-RU" sz="2700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47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2 группа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814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2 группа от врача психиатра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-|+</a:t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-/+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-/</a:t>
                      </a:r>
                      <a:r>
                        <a:rPr b="1" lang="ru-RU" sz="2700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47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/>
                        <a:t>3</a:t>
                      </a:r>
                      <a:r>
                        <a:rPr b="1" lang="ru-RU" sz="2700" u="none" cap="none" strike="noStrike"/>
                        <a:t> группа</a:t>
                      </a:r>
                      <a:endParaRPr b="1" sz="21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b="1" sz="21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b="1" sz="21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b="1" sz="21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b="1" sz="21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b="1" sz="21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472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 группа от врача психиатра</a:t>
                      </a:r>
                      <a:endParaRPr b="1" sz="21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-|+</a:t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-/+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-/</a:t>
                      </a:r>
                      <a:r>
                        <a:rPr b="1" lang="ru-RU" sz="2700">
                          <a:solidFill>
                            <a:srgbClr val="FF0000"/>
                          </a:solidFill>
                        </a:rPr>
                        <a:t>+</a:t>
                      </a:r>
                      <a:endParaRPr b="1" sz="21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b="1" sz="21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b="1" sz="21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b="1" sz="21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68600" marB="68600" marR="137175" marL="1371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86" name="Google Shape;186;gfe46b9390e_0_21"/>
          <p:cNvSpPr txBox="1"/>
          <p:nvPr/>
        </p:nvSpPr>
        <p:spPr>
          <a:xfrm>
            <a:off x="4908650" y="9572475"/>
            <a:ext cx="7637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marR="5080" rtl="0" algn="ct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073A5E"/>
                </a:solidFill>
                <a:latin typeface="Lucida Sans"/>
                <a:ea typeface="Lucida Sans"/>
                <a:cs typeface="Lucida Sans"/>
                <a:sym typeface="Lucida Sans"/>
              </a:rPr>
              <a:t>@prava_ocobennogo_rebenka</a:t>
            </a:r>
            <a:endParaRPr sz="3000">
              <a:solidFill>
                <a:srgbClr val="073A5E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fe46b9390e_0_16"/>
          <p:cNvSpPr txBox="1"/>
          <p:nvPr>
            <p:ph idx="4294967295" type="title"/>
          </p:nvPr>
        </p:nvSpPr>
        <p:spPr>
          <a:xfrm>
            <a:off x="1788557" y="758421"/>
            <a:ext cx="14401800" cy="19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600"/>
              <a:buFont typeface="Garamond"/>
              <a:buNone/>
            </a:pPr>
            <a:r>
              <a:rPr lang="ru-RU"/>
              <a:t>Получение социальных услуг</a:t>
            </a:r>
            <a:br>
              <a:rPr lang="ru-RU"/>
            </a:br>
            <a:r>
              <a:rPr lang="ru-RU"/>
              <a:t>после 18 лет.</a:t>
            </a:r>
            <a:endParaRPr/>
          </a:p>
        </p:txBody>
      </p:sp>
      <p:graphicFrame>
        <p:nvGraphicFramePr>
          <p:cNvPr id="192" name="Google Shape;192;gfe46b9390e_0_16"/>
          <p:cNvGraphicFramePr/>
          <p:nvPr/>
        </p:nvGraphicFramePr>
        <p:xfrm>
          <a:off x="207217" y="271422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{8CA7AA41-C955-4163-A742-6AF5C9466F27}</a:tableStyleId>
              </a:tblPr>
              <a:tblGrid>
                <a:gridCol w="2898800"/>
                <a:gridCol w="1993325"/>
                <a:gridCol w="1641575"/>
                <a:gridCol w="977100"/>
                <a:gridCol w="1719725"/>
                <a:gridCol w="1387500"/>
                <a:gridCol w="1622025"/>
                <a:gridCol w="1836975"/>
                <a:gridCol w="1962525"/>
                <a:gridCol w="2041325"/>
              </a:tblGrid>
              <a:tr h="5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группы инвалидности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 gridSpan="9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В и д ы   у с л у г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785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Индивид помощник</a:t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Пособие по уходу</a:t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Соц.раб.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Санат.</a:t>
                      </a:r>
                      <a:endParaRPr sz="2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курор лечение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Инва такси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трудоустройство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Пособие по инвалидн.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Дневн.</a:t>
                      </a:r>
                      <a:endParaRPr sz="2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Стационар </a:t>
                      </a:r>
                      <a:endParaRPr sz="2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до 18 лет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Круглосут</a:t>
                      </a:r>
                      <a:endParaRPr b="1" sz="27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стационар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5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1 группа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-\+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5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1 группа от врача психиатра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-\+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5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2 группа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5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2 группа от врача психиатра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b="1" sz="2700" u="none" cap="none" strike="noStrike"/>
                    </a:p>
                  </a:txBody>
                  <a:tcPr marT="68600" marB="68600" marR="137175" marL="13717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+\-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5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3 группа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/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  <a:tr h="5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3 группа от врача психиатра</a:t>
                      </a:r>
                      <a:endParaRPr sz="2100" u="none" cap="none" strike="noStrike"/>
                    </a:p>
                  </a:txBody>
                  <a:tcPr marT="68600" marB="68600" marR="137175" marL="1371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EBD1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+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ru-RU" sz="2700" u="none" cap="none" strike="noStrike">
                          <a:solidFill>
                            <a:srgbClr val="FF0000"/>
                          </a:solidFill>
                        </a:rPr>
                        <a:t>-</a:t>
                      </a:r>
                      <a:endParaRPr sz="2100" u="none" cap="none" strike="noStrike"/>
                    </a:p>
                  </a:txBody>
                  <a:tcPr marT="68600" marB="68600" marR="137175" marL="137175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93" name="Google Shape;193;gfe46b9390e_0_16"/>
          <p:cNvSpPr txBox="1"/>
          <p:nvPr/>
        </p:nvSpPr>
        <p:spPr>
          <a:xfrm>
            <a:off x="6458750" y="9595275"/>
            <a:ext cx="705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2700" marR="5080" rtl="0" algn="ctr">
              <a:lnSpc>
                <a:spcPct val="107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073A5E"/>
                </a:solidFill>
                <a:latin typeface="Lucida Sans"/>
                <a:ea typeface="Lucida Sans"/>
                <a:cs typeface="Lucida Sans"/>
                <a:sym typeface="Lucida Sans"/>
              </a:rPr>
              <a:t>@prava_ocobennogo_rebenka</a:t>
            </a:r>
            <a:endParaRPr sz="3000">
              <a:solidFill>
                <a:srgbClr val="073A5E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"/>
          <p:cNvSpPr/>
          <p:nvPr/>
        </p:nvSpPr>
        <p:spPr>
          <a:xfrm>
            <a:off x="89887" y="5"/>
            <a:ext cx="8277224" cy="1028699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9387748" y="5"/>
            <a:ext cx="8229599" cy="1023032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2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/>
          <p:nvPr/>
        </p:nvSpPr>
        <p:spPr>
          <a:xfrm>
            <a:off x="130775" y="161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0" y="1593961"/>
            <a:ext cx="1785620" cy="3562985"/>
          </a:xfrm>
          <a:custGeom>
            <a:rect b="b" l="l" r="r" t="t"/>
            <a:pathLst>
              <a:path extrusionOk="0" h="3562985" w="1785620">
                <a:moveTo>
                  <a:pt x="0" y="980243"/>
                </a:moveTo>
                <a:lnTo>
                  <a:pt x="0" y="70"/>
                </a:lnTo>
                <a:lnTo>
                  <a:pt x="5273" y="0"/>
                </a:lnTo>
                <a:lnTo>
                  <a:pt x="53452" y="642"/>
                </a:lnTo>
                <a:lnTo>
                  <a:pt x="101315" y="2557"/>
                </a:lnTo>
                <a:lnTo>
                  <a:pt x="148848" y="5730"/>
                </a:lnTo>
                <a:lnTo>
                  <a:pt x="196033" y="10144"/>
                </a:lnTo>
                <a:lnTo>
                  <a:pt x="242854" y="15782"/>
                </a:lnTo>
                <a:lnTo>
                  <a:pt x="289295" y="22628"/>
                </a:lnTo>
                <a:lnTo>
                  <a:pt x="335341" y="30666"/>
                </a:lnTo>
                <a:lnTo>
                  <a:pt x="380974" y="39879"/>
                </a:lnTo>
                <a:lnTo>
                  <a:pt x="426179" y="50250"/>
                </a:lnTo>
                <a:lnTo>
                  <a:pt x="470939" y="61764"/>
                </a:lnTo>
                <a:lnTo>
                  <a:pt x="515238" y="74405"/>
                </a:lnTo>
                <a:lnTo>
                  <a:pt x="559061" y="88154"/>
                </a:lnTo>
                <a:lnTo>
                  <a:pt x="602390" y="102998"/>
                </a:lnTo>
                <a:lnTo>
                  <a:pt x="645211" y="118918"/>
                </a:lnTo>
                <a:lnTo>
                  <a:pt x="687505" y="135898"/>
                </a:lnTo>
                <a:lnTo>
                  <a:pt x="729259" y="153923"/>
                </a:lnTo>
                <a:lnTo>
                  <a:pt x="770454" y="172975"/>
                </a:lnTo>
                <a:lnTo>
                  <a:pt x="811076" y="193039"/>
                </a:lnTo>
                <a:lnTo>
                  <a:pt x="851107" y="214098"/>
                </a:lnTo>
                <a:lnTo>
                  <a:pt x="890532" y="236136"/>
                </a:lnTo>
                <a:lnTo>
                  <a:pt x="929334" y="259135"/>
                </a:lnTo>
                <a:lnTo>
                  <a:pt x="967498" y="283081"/>
                </a:lnTo>
                <a:lnTo>
                  <a:pt x="1005007" y="307956"/>
                </a:lnTo>
                <a:lnTo>
                  <a:pt x="1041845" y="333744"/>
                </a:lnTo>
                <a:lnTo>
                  <a:pt x="1077996" y="360429"/>
                </a:lnTo>
                <a:lnTo>
                  <a:pt x="1113444" y="387994"/>
                </a:lnTo>
                <a:lnTo>
                  <a:pt x="1148172" y="416422"/>
                </a:lnTo>
                <a:lnTo>
                  <a:pt x="1182164" y="445699"/>
                </a:lnTo>
                <a:lnTo>
                  <a:pt x="1215405" y="475806"/>
                </a:lnTo>
                <a:lnTo>
                  <a:pt x="1247877" y="506729"/>
                </a:lnTo>
                <a:lnTo>
                  <a:pt x="1279565" y="538450"/>
                </a:lnTo>
                <a:lnTo>
                  <a:pt x="1310453" y="570952"/>
                </a:lnTo>
                <a:lnTo>
                  <a:pt x="1340524" y="604220"/>
                </a:lnTo>
                <a:lnTo>
                  <a:pt x="1369762" y="638238"/>
                </a:lnTo>
                <a:lnTo>
                  <a:pt x="1398152" y="672988"/>
                </a:lnTo>
                <a:lnTo>
                  <a:pt x="1425676" y="708455"/>
                </a:lnTo>
                <a:lnTo>
                  <a:pt x="1452319" y="744622"/>
                </a:lnTo>
                <a:lnTo>
                  <a:pt x="1478065" y="781472"/>
                </a:lnTo>
                <a:lnTo>
                  <a:pt x="1502897" y="818990"/>
                </a:lnTo>
                <a:lnTo>
                  <a:pt x="1526799" y="857159"/>
                </a:lnTo>
                <a:lnTo>
                  <a:pt x="1549756" y="895962"/>
                </a:lnTo>
                <a:lnTo>
                  <a:pt x="1571750" y="935384"/>
                </a:lnTo>
                <a:lnTo>
                  <a:pt x="1592765" y="975407"/>
                </a:lnTo>
                <a:lnTo>
                  <a:pt x="1595071" y="980084"/>
                </a:lnTo>
                <a:lnTo>
                  <a:pt x="5273" y="980084"/>
                </a:lnTo>
                <a:lnTo>
                  <a:pt x="0" y="980243"/>
                </a:lnTo>
                <a:close/>
              </a:path>
              <a:path extrusionOk="0" h="3562985" w="1785620">
                <a:moveTo>
                  <a:pt x="1597078" y="2580005"/>
                </a:moveTo>
                <a:lnTo>
                  <a:pt x="5273" y="2580005"/>
                </a:lnTo>
                <a:lnTo>
                  <a:pt x="53788" y="2578537"/>
                </a:lnTo>
                <a:lnTo>
                  <a:pt x="101564" y="2574189"/>
                </a:lnTo>
                <a:lnTo>
                  <a:pt x="148515" y="2567048"/>
                </a:lnTo>
                <a:lnTo>
                  <a:pt x="194555" y="2557198"/>
                </a:lnTo>
                <a:lnTo>
                  <a:pt x="239599" y="2544726"/>
                </a:lnTo>
                <a:lnTo>
                  <a:pt x="283561" y="2529716"/>
                </a:lnTo>
                <a:lnTo>
                  <a:pt x="326355" y="2512256"/>
                </a:lnTo>
                <a:lnTo>
                  <a:pt x="367896" y="2492429"/>
                </a:lnTo>
                <a:lnTo>
                  <a:pt x="408098" y="2470322"/>
                </a:lnTo>
                <a:lnTo>
                  <a:pt x="446876" y="2446020"/>
                </a:lnTo>
                <a:lnTo>
                  <a:pt x="484144" y="2419610"/>
                </a:lnTo>
                <a:lnTo>
                  <a:pt x="519816" y="2391175"/>
                </a:lnTo>
                <a:lnTo>
                  <a:pt x="553807" y="2360803"/>
                </a:lnTo>
                <a:lnTo>
                  <a:pt x="586031" y="2328579"/>
                </a:lnTo>
                <a:lnTo>
                  <a:pt x="616404" y="2294588"/>
                </a:lnTo>
                <a:lnTo>
                  <a:pt x="644838" y="2258915"/>
                </a:lnTo>
                <a:lnTo>
                  <a:pt x="671249" y="2221648"/>
                </a:lnTo>
                <a:lnTo>
                  <a:pt x="695550" y="2182870"/>
                </a:lnTo>
                <a:lnTo>
                  <a:pt x="717657" y="2142668"/>
                </a:lnTo>
                <a:lnTo>
                  <a:pt x="737484" y="2101127"/>
                </a:lnTo>
                <a:lnTo>
                  <a:pt x="754945" y="2058333"/>
                </a:lnTo>
                <a:lnTo>
                  <a:pt x="769954" y="2014371"/>
                </a:lnTo>
                <a:lnTo>
                  <a:pt x="782426" y="1969327"/>
                </a:lnTo>
                <a:lnTo>
                  <a:pt x="792276" y="1923287"/>
                </a:lnTo>
                <a:lnTo>
                  <a:pt x="799417" y="1876336"/>
                </a:lnTo>
                <a:lnTo>
                  <a:pt x="803765" y="1828560"/>
                </a:lnTo>
                <a:lnTo>
                  <a:pt x="805233" y="1780044"/>
                </a:lnTo>
                <a:lnTo>
                  <a:pt x="803775" y="1731529"/>
                </a:lnTo>
                <a:lnTo>
                  <a:pt x="799458" y="1683753"/>
                </a:lnTo>
                <a:lnTo>
                  <a:pt x="792363" y="1636802"/>
                </a:lnTo>
                <a:lnTo>
                  <a:pt x="782575" y="1590762"/>
                </a:lnTo>
                <a:lnTo>
                  <a:pt x="770176" y="1545718"/>
                </a:lnTo>
                <a:lnTo>
                  <a:pt x="755250" y="1501756"/>
                </a:lnTo>
                <a:lnTo>
                  <a:pt x="737879" y="1458962"/>
                </a:lnTo>
                <a:lnTo>
                  <a:pt x="718148" y="1417421"/>
                </a:lnTo>
                <a:lnTo>
                  <a:pt x="696139" y="1377219"/>
                </a:lnTo>
                <a:lnTo>
                  <a:pt x="671935" y="1338441"/>
                </a:lnTo>
                <a:lnTo>
                  <a:pt x="645619" y="1301173"/>
                </a:lnTo>
                <a:lnTo>
                  <a:pt x="617276" y="1265501"/>
                </a:lnTo>
                <a:lnTo>
                  <a:pt x="586987" y="1231510"/>
                </a:lnTo>
                <a:lnTo>
                  <a:pt x="554836" y="1199286"/>
                </a:lnTo>
                <a:lnTo>
                  <a:pt x="520906" y="1168913"/>
                </a:lnTo>
                <a:lnTo>
                  <a:pt x="485281" y="1140479"/>
                </a:lnTo>
                <a:lnTo>
                  <a:pt x="448043" y="1114069"/>
                </a:lnTo>
                <a:lnTo>
                  <a:pt x="409275" y="1089767"/>
                </a:lnTo>
                <a:lnTo>
                  <a:pt x="369062" y="1067660"/>
                </a:lnTo>
                <a:lnTo>
                  <a:pt x="327485" y="1047833"/>
                </a:lnTo>
                <a:lnTo>
                  <a:pt x="284629" y="1030373"/>
                </a:lnTo>
                <a:lnTo>
                  <a:pt x="240576" y="1015363"/>
                </a:lnTo>
                <a:lnTo>
                  <a:pt x="195410" y="1002891"/>
                </a:lnTo>
                <a:lnTo>
                  <a:pt x="149213" y="993041"/>
                </a:lnTo>
                <a:lnTo>
                  <a:pt x="102069" y="985900"/>
                </a:lnTo>
                <a:lnTo>
                  <a:pt x="54061" y="981552"/>
                </a:lnTo>
                <a:lnTo>
                  <a:pt x="5273" y="980084"/>
                </a:lnTo>
                <a:lnTo>
                  <a:pt x="1595071" y="980084"/>
                </a:lnTo>
                <a:lnTo>
                  <a:pt x="1612787" y="1016015"/>
                </a:lnTo>
                <a:lnTo>
                  <a:pt x="1631797" y="1057193"/>
                </a:lnTo>
                <a:lnTo>
                  <a:pt x="1649781" y="1098923"/>
                </a:lnTo>
                <a:lnTo>
                  <a:pt x="1666722" y="1141189"/>
                </a:lnTo>
                <a:lnTo>
                  <a:pt x="1682604" y="1183975"/>
                </a:lnTo>
                <a:lnTo>
                  <a:pt x="1697410" y="1227265"/>
                </a:lnTo>
                <a:lnTo>
                  <a:pt x="1711124" y="1271041"/>
                </a:lnTo>
                <a:lnTo>
                  <a:pt x="1723731" y="1315289"/>
                </a:lnTo>
                <a:lnTo>
                  <a:pt x="1735214" y="1359990"/>
                </a:lnTo>
                <a:lnTo>
                  <a:pt x="1745557" y="1405130"/>
                </a:lnTo>
                <a:lnTo>
                  <a:pt x="1754744" y="1450691"/>
                </a:lnTo>
                <a:lnTo>
                  <a:pt x="1762758" y="1496657"/>
                </a:lnTo>
                <a:lnTo>
                  <a:pt x="1769584" y="1543012"/>
                </a:lnTo>
                <a:lnTo>
                  <a:pt x="1775205" y="1589739"/>
                </a:lnTo>
                <a:lnTo>
                  <a:pt x="1779605" y="1636823"/>
                </a:lnTo>
                <a:lnTo>
                  <a:pt x="1782768" y="1684245"/>
                </a:lnTo>
                <a:lnTo>
                  <a:pt x="1784677" y="1731992"/>
                </a:lnTo>
                <a:lnTo>
                  <a:pt x="1785318" y="1780044"/>
                </a:lnTo>
                <a:lnTo>
                  <a:pt x="1784791" y="1828560"/>
                </a:lnTo>
                <a:lnTo>
                  <a:pt x="1782996" y="1876336"/>
                </a:lnTo>
                <a:lnTo>
                  <a:pt x="1779958" y="1923638"/>
                </a:lnTo>
                <a:lnTo>
                  <a:pt x="1775660" y="1970837"/>
                </a:lnTo>
                <a:lnTo>
                  <a:pt x="1770133" y="2017676"/>
                </a:lnTo>
                <a:lnTo>
                  <a:pt x="1763394" y="2064139"/>
                </a:lnTo>
                <a:lnTo>
                  <a:pt x="1755459" y="2110209"/>
                </a:lnTo>
                <a:lnTo>
                  <a:pt x="1746344" y="2155871"/>
                </a:lnTo>
                <a:lnTo>
                  <a:pt x="1736066" y="2201107"/>
                </a:lnTo>
                <a:lnTo>
                  <a:pt x="1724642" y="2245901"/>
                </a:lnTo>
                <a:lnTo>
                  <a:pt x="1712087" y="2290238"/>
                </a:lnTo>
                <a:lnTo>
                  <a:pt x="1698418" y="2334100"/>
                </a:lnTo>
                <a:lnTo>
                  <a:pt x="1683652" y="2377472"/>
                </a:lnTo>
                <a:lnTo>
                  <a:pt x="1667805" y="2420337"/>
                </a:lnTo>
                <a:lnTo>
                  <a:pt x="1650892" y="2462679"/>
                </a:lnTo>
                <a:lnTo>
                  <a:pt x="1632932" y="2504482"/>
                </a:lnTo>
                <a:lnTo>
                  <a:pt x="1613939" y="2545728"/>
                </a:lnTo>
                <a:lnTo>
                  <a:pt x="1597078" y="2580005"/>
                </a:lnTo>
                <a:close/>
              </a:path>
              <a:path extrusionOk="0" h="3562985" w="1785620">
                <a:moveTo>
                  <a:pt x="5273" y="3562738"/>
                </a:moveTo>
                <a:lnTo>
                  <a:pt x="0" y="3562668"/>
                </a:lnTo>
                <a:lnTo>
                  <a:pt x="0" y="2579846"/>
                </a:lnTo>
                <a:lnTo>
                  <a:pt x="5273" y="2580005"/>
                </a:lnTo>
                <a:lnTo>
                  <a:pt x="1597078" y="2580005"/>
                </a:lnTo>
                <a:lnTo>
                  <a:pt x="1572923" y="2626490"/>
                </a:lnTo>
                <a:lnTo>
                  <a:pt x="1550933" y="2665971"/>
                </a:lnTo>
                <a:lnTo>
                  <a:pt x="1527976" y="2704832"/>
                </a:lnTo>
                <a:lnTo>
                  <a:pt x="1504069" y="2743055"/>
                </a:lnTo>
                <a:lnTo>
                  <a:pt x="1479228" y="2780625"/>
                </a:lnTo>
                <a:lnTo>
                  <a:pt x="1453470" y="2817525"/>
                </a:lnTo>
                <a:lnTo>
                  <a:pt x="1426811" y="2853738"/>
                </a:lnTo>
                <a:lnTo>
                  <a:pt x="1399267" y="2889249"/>
                </a:lnTo>
                <a:lnTo>
                  <a:pt x="1370855" y="2924041"/>
                </a:lnTo>
                <a:lnTo>
                  <a:pt x="1341592" y="2958098"/>
                </a:lnTo>
                <a:lnTo>
                  <a:pt x="1311492" y="2991403"/>
                </a:lnTo>
                <a:lnTo>
                  <a:pt x="1280574" y="3023941"/>
                </a:lnTo>
                <a:lnTo>
                  <a:pt x="1248854" y="3055694"/>
                </a:lnTo>
                <a:lnTo>
                  <a:pt x="1216347" y="3086647"/>
                </a:lnTo>
                <a:lnTo>
                  <a:pt x="1183070" y="3116783"/>
                </a:lnTo>
                <a:lnTo>
                  <a:pt x="1149040" y="3146086"/>
                </a:lnTo>
                <a:lnTo>
                  <a:pt x="1114272" y="3174539"/>
                </a:lnTo>
                <a:lnTo>
                  <a:pt x="1078784" y="3202127"/>
                </a:lnTo>
                <a:lnTo>
                  <a:pt x="1042592" y="3228833"/>
                </a:lnTo>
                <a:lnTo>
                  <a:pt x="1005711" y="3254640"/>
                </a:lnTo>
                <a:lnTo>
                  <a:pt x="968159" y="3279533"/>
                </a:lnTo>
                <a:lnTo>
                  <a:pt x="929952" y="3303494"/>
                </a:lnTo>
                <a:lnTo>
                  <a:pt x="891106" y="3326509"/>
                </a:lnTo>
                <a:lnTo>
                  <a:pt x="851638" y="3348560"/>
                </a:lnTo>
                <a:lnTo>
                  <a:pt x="811563" y="3369631"/>
                </a:lnTo>
                <a:lnTo>
                  <a:pt x="770899" y="3389705"/>
                </a:lnTo>
                <a:lnTo>
                  <a:pt x="729662" y="3408767"/>
                </a:lnTo>
                <a:lnTo>
                  <a:pt x="687868" y="3426800"/>
                </a:lnTo>
                <a:lnTo>
                  <a:pt x="645533" y="3443788"/>
                </a:lnTo>
                <a:lnTo>
                  <a:pt x="602674" y="3459715"/>
                </a:lnTo>
                <a:lnTo>
                  <a:pt x="559308" y="3474563"/>
                </a:lnTo>
                <a:lnTo>
                  <a:pt x="515450" y="3488318"/>
                </a:lnTo>
                <a:lnTo>
                  <a:pt x="471117" y="3500962"/>
                </a:lnTo>
                <a:lnTo>
                  <a:pt x="426326" y="3512479"/>
                </a:lnTo>
                <a:lnTo>
                  <a:pt x="381093" y="3522853"/>
                </a:lnTo>
                <a:lnTo>
                  <a:pt x="335433" y="3532068"/>
                </a:lnTo>
                <a:lnTo>
                  <a:pt x="289365" y="3540107"/>
                </a:lnTo>
                <a:lnTo>
                  <a:pt x="242903" y="3546954"/>
                </a:lnTo>
                <a:lnTo>
                  <a:pt x="196065" y="3552593"/>
                </a:lnTo>
                <a:lnTo>
                  <a:pt x="148866" y="3557007"/>
                </a:lnTo>
                <a:lnTo>
                  <a:pt x="101324" y="3560180"/>
                </a:lnTo>
                <a:lnTo>
                  <a:pt x="53454" y="3562096"/>
                </a:lnTo>
                <a:lnTo>
                  <a:pt x="5273" y="3562738"/>
                </a:lnTo>
                <a:close/>
              </a:path>
            </a:pathLst>
          </a:custGeom>
          <a:solidFill>
            <a:srgbClr val="3D4FA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0"/>
          <p:cNvSpPr txBox="1"/>
          <p:nvPr>
            <p:ph idx="4294967295" type="title"/>
          </p:nvPr>
        </p:nvSpPr>
        <p:spPr>
          <a:xfrm>
            <a:off x="3428999" y="199910"/>
            <a:ext cx="4686300" cy="10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ru-RU" sz="67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ПРИЗЫВЫ</a:t>
            </a:r>
            <a:endParaRPr sz="6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647475" y="428400"/>
            <a:ext cx="11037300" cy="109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232407" lvl="0" marL="802640" marR="795020" rtl="0" algn="ctr">
              <a:lnSpc>
                <a:spcPct val="116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t/>
            </a:r>
            <a:endParaRPr b="0" i="1" sz="4950" u="none" cap="none" strike="noStrike">
              <a:solidFill>
                <a:srgbClr val="3D4FA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32408" lvl="0" marL="802640" marR="795020" rtl="0" algn="ctr">
              <a:lnSpc>
                <a:spcPct val="116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b="0" i="1" lang="ru-RU" sz="4950" u="none" cap="none" strike="noStrike">
                <a:solidFill>
                  <a:srgbClr val="3D4FAC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1" lang="ru-RU" sz="4950" u="none" cap="none" strike="noStrike">
                <a:solidFill>
                  <a:srgbClr val="3D4FAC"/>
                </a:solidFill>
                <a:latin typeface="Arial"/>
                <a:ea typeface="Arial"/>
                <a:cs typeface="Arial"/>
                <a:sym typeface="Arial"/>
              </a:rPr>
              <a:t>государству</a:t>
            </a:r>
            <a:r>
              <a:rPr b="0" i="1" lang="ru-RU" sz="4950" u="none" cap="none" strike="noStrike">
                <a:solidFill>
                  <a:srgbClr val="3D4FAC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i="1" lang="ru-RU" sz="4950" u="none" cap="none" strike="noStrike">
                <a:solidFill>
                  <a:srgbClr val="3D4FAC"/>
                </a:solidFill>
                <a:latin typeface="Arial"/>
                <a:ea typeface="Arial"/>
                <a:cs typeface="Arial"/>
                <a:sym typeface="Arial"/>
              </a:rPr>
              <a:t>создавать инклюзивную политику</a:t>
            </a:r>
            <a:r>
              <a:rPr b="1" i="1" lang="ru-RU" sz="4950">
                <a:solidFill>
                  <a:srgbClr val="3D4FAC"/>
                </a:solidFill>
              </a:rPr>
              <a:t>,</a:t>
            </a:r>
            <a:r>
              <a:rPr b="1" i="1" lang="ru-RU" sz="4950" u="none" cap="none" strike="noStrike">
                <a:solidFill>
                  <a:srgbClr val="3D4FAC"/>
                </a:solidFill>
                <a:latin typeface="Arial"/>
                <a:ea typeface="Arial"/>
                <a:cs typeface="Arial"/>
                <a:sym typeface="Arial"/>
              </a:rPr>
              <a:t> законодательство, экономику,  общественные институты</a:t>
            </a:r>
            <a:r>
              <a:rPr i="1" lang="ru-RU" sz="4950">
                <a:solidFill>
                  <a:srgbClr val="3D4FAC"/>
                </a:solidFill>
              </a:rPr>
              <a:t>.</a:t>
            </a:r>
            <a:endParaRPr i="1" sz="4950">
              <a:solidFill>
                <a:srgbClr val="3D4FAC"/>
              </a:solidFill>
            </a:endParaRPr>
          </a:p>
          <a:p>
            <a:pPr indent="232408" lvl="0" marL="802640" marR="795020" rtl="0" algn="ctr">
              <a:lnSpc>
                <a:spcPct val="116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b="0" i="1" lang="ru-RU" sz="49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i="1" lang="ru-RU" sz="49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родителям</a:t>
            </a:r>
            <a:r>
              <a:rPr b="0" i="1" lang="ru-RU" sz="49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i="1" lang="ru-RU" sz="49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мыслить и  действовать шире и свободнее</a:t>
            </a:r>
            <a:r>
              <a:rPr b="0" i="1" lang="ru-RU" sz="49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4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ctr">
              <a:lnSpc>
                <a:spcPct val="1402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b="0" i="1" lang="ru-RU" sz="4950" u="none" cap="none" strike="noStrike">
                <a:solidFill>
                  <a:srgbClr val="FFDE58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i="1" lang="ru-RU" sz="4950" u="none" cap="none" strike="noStrike">
                <a:solidFill>
                  <a:srgbClr val="FFDE58"/>
                </a:solidFill>
                <a:latin typeface="Arial"/>
                <a:ea typeface="Arial"/>
                <a:cs typeface="Arial"/>
                <a:sym typeface="Arial"/>
              </a:rPr>
              <a:t>обществу</a:t>
            </a:r>
            <a:r>
              <a:rPr b="0" i="1" lang="ru-RU" sz="4950" u="none" cap="none" strike="noStrike">
                <a:solidFill>
                  <a:srgbClr val="FFDE58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i="1" lang="ru-RU" sz="4950" u="none" cap="none" strike="noStrike">
                <a:solidFill>
                  <a:srgbClr val="FFDE58"/>
                </a:solidFill>
                <a:latin typeface="Arial"/>
                <a:ea typeface="Arial"/>
                <a:cs typeface="Arial"/>
                <a:sym typeface="Arial"/>
              </a:rPr>
              <a:t>менять отношение</a:t>
            </a:r>
            <a:r>
              <a:rPr b="0" i="1" lang="ru-RU" sz="4950" u="none" cap="none" strike="noStrike">
                <a:solidFill>
                  <a:srgbClr val="FFDE58"/>
                </a:solidFill>
                <a:latin typeface="Arial"/>
                <a:ea typeface="Arial"/>
                <a:cs typeface="Arial"/>
                <a:sym typeface="Arial"/>
              </a:rPr>
              <a:t>,  </a:t>
            </a:r>
            <a:r>
              <a:rPr b="1" i="1" lang="ru-RU" sz="4950" u="none" cap="none" strike="noStrike">
                <a:solidFill>
                  <a:srgbClr val="FFDE58"/>
                </a:solidFill>
                <a:latin typeface="Arial"/>
                <a:ea typeface="Arial"/>
                <a:cs typeface="Arial"/>
                <a:sym typeface="Arial"/>
              </a:rPr>
              <a:t>помогать</a:t>
            </a:r>
            <a:r>
              <a:rPr b="0" i="1" lang="ru-RU" sz="4950" u="none" cap="none" strike="noStrike">
                <a:solidFill>
                  <a:srgbClr val="FFDE5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ru-RU" sz="3000">
                <a:solidFill>
                  <a:srgbClr val="073A5E"/>
                </a:solidFill>
                <a:latin typeface="Lucida Sans"/>
                <a:ea typeface="Lucida Sans"/>
                <a:cs typeface="Lucida Sans"/>
                <a:sym typeface="Lucida Sans"/>
              </a:rPr>
              <a:t>@prava_ocobennogo_rebenka</a:t>
            </a:r>
            <a:endParaRPr sz="3000">
              <a:solidFill>
                <a:srgbClr val="073A5E"/>
              </a:solidFill>
            </a:endParaRPr>
          </a:p>
          <a:p>
            <a:pPr indent="0" lvl="0" marL="12700" marR="5080" rtl="0" algn="ctr">
              <a:lnSpc>
                <a:spcPct val="1402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t/>
            </a:r>
            <a:endParaRPr i="1" sz="4950">
              <a:solidFill>
                <a:srgbClr val="FFDE58"/>
              </a:solidFill>
            </a:endParaRPr>
          </a:p>
        </p:txBody>
      </p:sp>
      <p:grpSp>
        <p:nvGrpSpPr>
          <p:cNvPr id="208" name="Google Shape;208;p30"/>
          <p:cNvGrpSpPr/>
          <p:nvPr/>
        </p:nvGrpSpPr>
        <p:grpSpPr>
          <a:xfrm>
            <a:off x="8915909" y="11"/>
            <a:ext cx="9372543" cy="10287290"/>
            <a:chOff x="8915909" y="11"/>
            <a:chExt cx="9372543" cy="10287290"/>
          </a:xfrm>
        </p:grpSpPr>
        <p:sp>
          <p:nvSpPr>
            <p:cNvPr id="209" name="Google Shape;209;p30"/>
            <p:cNvSpPr/>
            <p:nvPr/>
          </p:nvSpPr>
          <p:spPr>
            <a:xfrm>
              <a:off x="8915909" y="8897921"/>
              <a:ext cx="3473450" cy="1389380"/>
            </a:xfrm>
            <a:custGeom>
              <a:rect b="b" l="l" r="r" t="t"/>
              <a:pathLst>
                <a:path extrusionOk="0" h="1389379" w="3473450">
                  <a:moveTo>
                    <a:pt x="1039678" y="1389078"/>
                  </a:moveTo>
                  <a:lnTo>
                    <a:pt x="0" y="1389078"/>
                  </a:lnTo>
                  <a:lnTo>
                    <a:pt x="6683" y="1359990"/>
                  </a:lnTo>
                  <a:lnTo>
                    <a:pt x="18197" y="1315289"/>
                  </a:lnTo>
                  <a:lnTo>
                    <a:pt x="30837" y="1271041"/>
                  </a:lnTo>
                  <a:lnTo>
                    <a:pt x="44587" y="1227265"/>
                  </a:lnTo>
                  <a:lnTo>
                    <a:pt x="59430" y="1183975"/>
                  </a:lnTo>
                  <a:lnTo>
                    <a:pt x="75350" y="1141189"/>
                  </a:lnTo>
                  <a:lnTo>
                    <a:pt x="92331" y="1098923"/>
                  </a:lnTo>
                  <a:lnTo>
                    <a:pt x="110356" y="1057193"/>
                  </a:lnTo>
                  <a:lnTo>
                    <a:pt x="129408" y="1016015"/>
                  </a:lnTo>
                  <a:lnTo>
                    <a:pt x="149472" y="975407"/>
                  </a:lnTo>
                  <a:lnTo>
                    <a:pt x="170531" y="935384"/>
                  </a:lnTo>
                  <a:lnTo>
                    <a:pt x="192568" y="895962"/>
                  </a:lnTo>
                  <a:lnTo>
                    <a:pt x="215568" y="857159"/>
                  </a:lnTo>
                  <a:lnTo>
                    <a:pt x="239514" y="818990"/>
                  </a:lnTo>
                  <a:lnTo>
                    <a:pt x="264389" y="781472"/>
                  </a:lnTo>
                  <a:lnTo>
                    <a:pt x="290177" y="744622"/>
                  </a:lnTo>
                  <a:lnTo>
                    <a:pt x="316861" y="708455"/>
                  </a:lnTo>
                  <a:lnTo>
                    <a:pt x="344426" y="672988"/>
                  </a:lnTo>
                  <a:lnTo>
                    <a:pt x="372855" y="638238"/>
                  </a:lnTo>
                  <a:lnTo>
                    <a:pt x="402132" y="604220"/>
                  </a:lnTo>
                  <a:lnTo>
                    <a:pt x="432239" y="570952"/>
                  </a:lnTo>
                  <a:lnTo>
                    <a:pt x="463162" y="538450"/>
                  </a:lnTo>
                  <a:lnTo>
                    <a:pt x="494882" y="506729"/>
                  </a:lnTo>
                  <a:lnTo>
                    <a:pt x="527385" y="475806"/>
                  </a:lnTo>
                  <a:lnTo>
                    <a:pt x="560653" y="445699"/>
                  </a:lnTo>
                  <a:lnTo>
                    <a:pt x="594671" y="416422"/>
                  </a:lnTo>
                  <a:lnTo>
                    <a:pt x="629421" y="387994"/>
                  </a:lnTo>
                  <a:lnTo>
                    <a:pt x="664888" y="360429"/>
                  </a:lnTo>
                  <a:lnTo>
                    <a:pt x="701055" y="333744"/>
                  </a:lnTo>
                  <a:lnTo>
                    <a:pt x="737905" y="307956"/>
                  </a:lnTo>
                  <a:lnTo>
                    <a:pt x="775423" y="283081"/>
                  </a:lnTo>
                  <a:lnTo>
                    <a:pt x="813592" y="259135"/>
                  </a:lnTo>
                  <a:lnTo>
                    <a:pt x="852395" y="236136"/>
                  </a:lnTo>
                  <a:lnTo>
                    <a:pt x="891816" y="214098"/>
                  </a:lnTo>
                  <a:lnTo>
                    <a:pt x="931839" y="193039"/>
                  </a:lnTo>
                  <a:lnTo>
                    <a:pt x="972448" y="172975"/>
                  </a:lnTo>
                  <a:lnTo>
                    <a:pt x="1013625" y="153923"/>
                  </a:lnTo>
                  <a:lnTo>
                    <a:pt x="1055356" y="135898"/>
                  </a:lnTo>
                  <a:lnTo>
                    <a:pt x="1097622" y="118918"/>
                  </a:lnTo>
                  <a:lnTo>
                    <a:pt x="1140408" y="102998"/>
                  </a:lnTo>
                  <a:lnTo>
                    <a:pt x="1183698" y="88154"/>
                  </a:lnTo>
                  <a:lnTo>
                    <a:pt x="1227474" y="74405"/>
                  </a:lnTo>
                  <a:lnTo>
                    <a:pt x="1271722" y="61764"/>
                  </a:lnTo>
                  <a:lnTo>
                    <a:pt x="1316423" y="50250"/>
                  </a:lnTo>
                  <a:lnTo>
                    <a:pt x="1361563" y="39879"/>
                  </a:lnTo>
                  <a:lnTo>
                    <a:pt x="1407124" y="30666"/>
                  </a:lnTo>
                  <a:lnTo>
                    <a:pt x="1453090" y="22628"/>
                  </a:lnTo>
                  <a:lnTo>
                    <a:pt x="1499445" y="15782"/>
                  </a:lnTo>
                  <a:lnTo>
                    <a:pt x="1546172" y="10144"/>
                  </a:lnTo>
                  <a:lnTo>
                    <a:pt x="1593255" y="5730"/>
                  </a:lnTo>
                  <a:lnTo>
                    <a:pt x="1640678" y="2557"/>
                  </a:lnTo>
                  <a:lnTo>
                    <a:pt x="1688424" y="642"/>
                  </a:lnTo>
                  <a:lnTo>
                    <a:pt x="1736477" y="0"/>
                  </a:lnTo>
                  <a:lnTo>
                    <a:pt x="1784656" y="642"/>
                  </a:lnTo>
                  <a:lnTo>
                    <a:pt x="1832520" y="2557"/>
                  </a:lnTo>
                  <a:lnTo>
                    <a:pt x="1880052" y="5730"/>
                  </a:lnTo>
                  <a:lnTo>
                    <a:pt x="1927237" y="10144"/>
                  </a:lnTo>
                  <a:lnTo>
                    <a:pt x="1974059" y="15782"/>
                  </a:lnTo>
                  <a:lnTo>
                    <a:pt x="2020500" y="22628"/>
                  </a:lnTo>
                  <a:lnTo>
                    <a:pt x="2066545" y="30666"/>
                  </a:lnTo>
                  <a:lnTo>
                    <a:pt x="2112178" y="39879"/>
                  </a:lnTo>
                  <a:lnTo>
                    <a:pt x="2157383" y="50250"/>
                  </a:lnTo>
                  <a:lnTo>
                    <a:pt x="2202143" y="61764"/>
                  </a:lnTo>
                  <a:lnTo>
                    <a:pt x="2246443" y="74405"/>
                  </a:lnTo>
                  <a:lnTo>
                    <a:pt x="2290266" y="88154"/>
                  </a:lnTo>
                  <a:lnTo>
                    <a:pt x="2333595" y="102998"/>
                  </a:lnTo>
                  <a:lnTo>
                    <a:pt x="2376415" y="118918"/>
                  </a:lnTo>
                  <a:lnTo>
                    <a:pt x="2418710" y="135898"/>
                  </a:lnTo>
                  <a:lnTo>
                    <a:pt x="2460463" y="153923"/>
                  </a:lnTo>
                  <a:lnTo>
                    <a:pt x="2501659" y="172975"/>
                  </a:lnTo>
                  <a:lnTo>
                    <a:pt x="2542280" y="193039"/>
                  </a:lnTo>
                  <a:lnTo>
                    <a:pt x="2582311" y="214098"/>
                  </a:lnTo>
                  <a:lnTo>
                    <a:pt x="2621736" y="236136"/>
                  </a:lnTo>
                  <a:lnTo>
                    <a:pt x="2660539" y="259135"/>
                  </a:lnTo>
                  <a:lnTo>
                    <a:pt x="2698703" y="283081"/>
                  </a:lnTo>
                  <a:lnTo>
                    <a:pt x="2736212" y="307956"/>
                  </a:lnTo>
                  <a:lnTo>
                    <a:pt x="2773050" y="333744"/>
                  </a:lnTo>
                  <a:lnTo>
                    <a:pt x="2809201" y="360429"/>
                  </a:lnTo>
                  <a:lnTo>
                    <a:pt x="2844648" y="387994"/>
                  </a:lnTo>
                  <a:lnTo>
                    <a:pt x="2879376" y="416422"/>
                  </a:lnTo>
                  <a:lnTo>
                    <a:pt x="2913369" y="445699"/>
                  </a:lnTo>
                  <a:lnTo>
                    <a:pt x="2946609" y="475806"/>
                  </a:lnTo>
                  <a:lnTo>
                    <a:pt x="2979081" y="506729"/>
                  </a:lnTo>
                  <a:lnTo>
                    <a:pt x="3010770" y="538450"/>
                  </a:lnTo>
                  <a:lnTo>
                    <a:pt x="3041657" y="570952"/>
                  </a:lnTo>
                  <a:lnTo>
                    <a:pt x="3071729" y="604220"/>
                  </a:lnTo>
                  <a:lnTo>
                    <a:pt x="3100967" y="638238"/>
                  </a:lnTo>
                  <a:lnTo>
                    <a:pt x="3129356" y="672988"/>
                  </a:lnTo>
                  <a:lnTo>
                    <a:pt x="3156881" y="708455"/>
                  </a:lnTo>
                  <a:lnTo>
                    <a:pt x="3183524" y="744622"/>
                  </a:lnTo>
                  <a:lnTo>
                    <a:pt x="3209270" y="781472"/>
                  </a:lnTo>
                  <a:lnTo>
                    <a:pt x="3234102" y="818990"/>
                  </a:lnTo>
                  <a:lnTo>
                    <a:pt x="3258004" y="857159"/>
                  </a:lnTo>
                  <a:lnTo>
                    <a:pt x="3280960" y="895962"/>
                  </a:lnTo>
                  <a:lnTo>
                    <a:pt x="3302954" y="935384"/>
                  </a:lnTo>
                  <a:lnTo>
                    <a:pt x="3323970" y="975407"/>
                  </a:lnTo>
                  <a:lnTo>
                    <a:pt x="3326276" y="980084"/>
                  </a:lnTo>
                  <a:lnTo>
                    <a:pt x="1736477" y="980084"/>
                  </a:lnTo>
                  <a:lnTo>
                    <a:pt x="1687961" y="981552"/>
                  </a:lnTo>
                  <a:lnTo>
                    <a:pt x="1640185" y="985900"/>
                  </a:lnTo>
                  <a:lnTo>
                    <a:pt x="1593234" y="993041"/>
                  </a:lnTo>
                  <a:lnTo>
                    <a:pt x="1547194" y="1002891"/>
                  </a:lnTo>
                  <a:lnTo>
                    <a:pt x="1502151" y="1015363"/>
                  </a:lnTo>
                  <a:lnTo>
                    <a:pt x="1458189" y="1030373"/>
                  </a:lnTo>
                  <a:lnTo>
                    <a:pt x="1415395" y="1047833"/>
                  </a:lnTo>
                  <a:lnTo>
                    <a:pt x="1373854" y="1067660"/>
                  </a:lnTo>
                  <a:lnTo>
                    <a:pt x="1333652" y="1089767"/>
                  </a:lnTo>
                  <a:lnTo>
                    <a:pt x="1294874" y="1114069"/>
                  </a:lnTo>
                  <a:lnTo>
                    <a:pt x="1257606" y="1140479"/>
                  </a:lnTo>
                  <a:lnTo>
                    <a:pt x="1221934" y="1168913"/>
                  </a:lnTo>
                  <a:lnTo>
                    <a:pt x="1187943" y="1199286"/>
                  </a:lnTo>
                  <a:lnTo>
                    <a:pt x="1155718" y="1231510"/>
                  </a:lnTo>
                  <a:lnTo>
                    <a:pt x="1125346" y="1265501"/>
                  </a:lnTo>
                  <a:lnTo>
                    <a:pt x="1096912" y="1301173"/>
                  </a:lnTo>
                  <a:lnTo>
                    <a:pt x="1070501" y="1338441"/>
                  </a:lnTo>
                  <a:lnTo>
                    <a:pt x="1046200" y="1377219"/>
                  </a:lnTo>
                  <a:lnTo>
                    <a:pt x="1039678" y="1389078"/>
                  </a:lnTo>
                  <a:close/>
                </a:path>
                <a:path extrusionOk="0" h="1389379" w="3473450">
                  <a:moveTo>
                    <a:pt x="3473084" y="1389078"/>
                  </a:moveTo>
                  <a:lnTo>
                    <a:pt x="2433836" y="1389078"/>
                  </a:lnTo>
                  <a:lnTo>
                    <a:pt x="2427343" y="1377219"/>
                  </a:lnTo>
                  <a:lnTo>
                    <a:pt x="2403139" y="1338441"/>
                  </a:lnTo>
                  <a:lnTo>
                    <a:pt x="2376824" y="1301173"/>
                  </a:lnTo>
                  <a:lnTo>
                    <a:pt x="2348480" y="1265501"/>
                  </a:lnTo>
                  <a:lnTo>
                    <a:pt x="2318191" y="1231510"/>
                  </a:lnTo>
                  <a:lnTo>
                    <a:pt x="2286040" y="1199286"/>
                  </a:lnTo>
                  <a:lnTo>
                    <a:pt x="2252111" y="1168913"/>
                  </a:lnTo>
                  <a:lnTo>
                    <a:pt x="2216485" y="1140479"/>
                  </a:lnTo>
                  <a:lnTo>
                    <a:pt x="2179247" y="1114069"/>
                  </a:lnTo>
                  <a:lnTo>
                    <a:pt x="2140480" y="1089767"/>
                  </a:lnTo>
                  <a:lnTo>
                    <a:pt x="2100266" y="1067660"/>
                  </a:lnTo>
                  <a:lnTo>
                    <a:pt x="2058690" y="1047833"/>
                  </a:lnTo>
                  <a:lnTo>
                    <a:pt x="2015834" y="1030373"/>
                  </a:lnTo>
                  <a:lnTo>
                    <a:pt x="1971781" y="1015363"/>
                  </a:lnTo>
                  <a:lnTo>
                    <a:pt x="1926614" y="1002891"/>
                  </a:lnTo>
                  <a:lnTo>
                    <a:pt x="1880418" y="993041"/>
                  </a:lnTo>
                  <a:lnTo>
                    <a:pt x="1833274" y="985900"/>
                  </a:lnTo>
                  <a:lnTo>
                    <a:pt x="1785266" y="981552"/>
                  </a:lnTo>
                  <a:lnTo>
                    <a:pt x="1736477" y="980084"/>
                  </a:lnTo>
                  <a:lnTo>
                    <a:pt x="3326276" y="980084"/>
                  </a:lnTo>
                  <a:lnTo>
                    <a:pt x="3343991" y="1016015"/>
                  </a:lnTo>
                  <a:lnTo>
                    <a:pt x="3363002" y="1057193"/>
                  </a:lnTo>
                  <a:lnTo>
                    <a:pt x="3380986" y="1098923"/>
                  </a:lnTo>
                  <a:lnTo>
                    <a:pt x="3397927" y="1141189"/>
                  </a:lnTo>
                  <a:lnTo>
                    <a:pt x="3413808" y="1183975"/>
                  </a:lnTo>
                  <a:lnTo>
                    <a:pt x="3428614" y="1227265"/>
                  </a:lnTo>
                  <a:lnTo>
                    <a:pt x="3442329" y="1271041"/>
                  </a:lnTo>
                  <a:lnTo>
                    <a:pt x="3454936" y="1315289"/>
                  </a:lnTo>
                  <a:lnTo>
                    <a:pt x="3466419" y="1359990"/>
                  </a:lnTo>
                  <a:lnTo>
                    <a:pt x="3473084" y="1389078"/>
                  </a:lnTo>
                  <a:close/>
                </a:path>
              </a:pathLst>
            </a:custGeom>
            <a:solidFill>
              <a:srgbClr val="CC493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0" name="Google Shape;210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47114" y="2498036"/>
              <a:ext cx="7508871" cy="7505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30"/>
            <p:cNvSpPr/>
            <p:nvPr/>
          </p:nvSpPr>
          <p:spPr>
            <a:xfrm>
              <a:off x="15805602" y="11"/>
              <a:ext cx="2482850" cy="3167380"/>
            </a:xfrm>
            <a:custGeom>
              <a:rect b="b" l="l" r="r" t="t"/>
              <a:pathLst>
                <a:path extrusionOk="0" h="3167380" w="2482850">
                  <a:moveTo>
                    <a:pt x="1776412" y="3167133"/>
                  </a:moveTo>
                  <a:lnTo>
                    <a:pt x="1728314" y="3166495"/>
                  </a:lnTo>
                  <a:lnTo>
                    <a:pt x="1680532" y="3164590"/>
                  </a:lnTo>
                  <a:lnTo>
                    <a:pt x="1633082" y="3161435"/>
                  </a:lnTo>
                  <a:lnTo>
                    <a:pt x="1585980" y="3157046"/>
                  </a:lnTo>
                  <a:lnTo>
                    <a:pt x="1539241" y="3151439"/>
                  </a:lnTo>
                  <a:lnTo>
                    <a:pt x="1492883" y="3144629"/>
                  </a:lnTo>
                  <a:lnTo>
                    <a:pt x="1446921" y="3136635"/>
                  </a:lnTo>
                  <a:lnTo>
                    <a:pt x="1401371" y="3127470"/>
                  </a:lnTo>
                  <a:lnTo>
                    <a:pt x="1356250" y="3117152"/>
                  </a:lnTo>
                  <a:lnTo>
                    <a:pt x="1311573" y="3105697"/>
                  </a:lnTo>
                  <a:lnTo>
                    <a:pt x="1267357" y="3093120"/>
                  </a:lnTo>
                  <a:lnTo>
                    <a:pt x="1223617" y="3079438"/>
                  </a:lnTo>
                  <a:lnTo>
                    <a:pt x="1180371" y="3064667"/>
                  </a:lnTo>
                  <a:lnTo>
                    <a:pt x="1137634" y="3048823"/>
                  </a:lnTo>
                  <a:lnTo>
                    <a:pt x="1095421" y="3031922"/>
                  </a:lnTo>
                  <a:lnTo>
                    <a:pt x="1053750" y="3013981"/>
                  </a:lnTo>
                  <a:lnTo>
                    <a:pt x="1012636" y="2995015"/>
                  </a:lnTo>
                  <a:lnTo>
                    <a:pt x="972096" y="2975040"/>
                  </a:lnTo>
                  <a:lnTo>
                    <a:pt x="932145" y="2954073"/>
                  </a:lnTo>
                  <a:lnTo>
                    <a:pt x="892800" y="2932130"/>
                  </a:lnTo>
                  <a:lnTo>
                    <a:pt x="854077" y="2909226"/>
                  </a:lnTo>
                  <a:lnTo>
                    <a:pt x="815992" y="2885378"/>
                  </a:lnTo>
                  <a:lnTo>
                    <a:pt x="778560" y="2860603"/>
                  </a:lnTo>
                  <a:lnTo>
                    <a:pt x="741799" y="2834915"/>
                  </a:lnTo>
                  <a:lnTo>
                    <a:pt x="705724" y="2808332"/>
                  </a:lnTo>
                  <a:lnTo>
                    <a:pt x="670352" y="2780870"/>
                  </a:lnTo>
                  <a:lnTo>
                    <a:pt x="635697" y="2752543"/>
                  </a:lnTo>
                  <a:lnTo>
                    <a:pt x="601778" y="2723370"/>
                  </a:lnTo>
                  <a:lnTo>
                    <a:pt x="568609" y="2693365"/>
                  </a:lnTo>
                  <a:lnTo>
                    <a:pt x="536207" y="2662545"/>
                  </a:lnTo>
                  <a:lnTo>
                    <a:pt x="504588" y="2630926"/>
                  </a:lnTo>
                  <a:lnTo>
                    <a:pt x="473768" y="2598524"/>
                  </a:lnTo>
                  <a:lnTo>
                    <a:pt x="443763" y="2565355"/>
                  </a:lnTo>
                  <a:lnTo>
                    <a:pt x="414589" y="2531435"/>
                  </a:lnTo>
                  <a:lnTo>
                    <a:pt x="386263" y="2496781"/>
                  </a:lnTo>
                  <a:lnTo>
                    <a:pt x="358801" y="2461409"/>
                  </a:lnTo>
                  <a:lnTo>
                    <a:pt x="332217" y="2425334"/>
                  </a:lnTo>
                  <a:lnTo>
                    <a:pt x="306530" y="2388573"/>
                  </a:lnTo>
                  <a:lnTo>
                    <a:pt x="281754" y="2351141"/>
                  </a:lnTo>
                  <a:lnTo>
                    <a:pt x="257907" y="2313056"/>
                  </a:lnTo>
                  <a:lnTo>
                    <a:pt x="235003" y="2274333"/>
                  </a:lnTo>
                  <a:lnTo>
                    <a:pt x="213060" y="2234988"/>
                  </a:lnTo>
                  <a:lnTo>
                    <a:pt x="192093" y="2195037"/>
                  </a:lnTo>
                  <a:lnTo>
                    <a:pt x="172118" y="2154497"/>
                  </a:lnTo>
                  <a:lnTo>
                    <a:pt x="153152" y="2113383"/>
                  </a:lnTo>
                  <a:lnTo>
                    <a:pt x="135210" y="2071712"/>
                  </a:lnTo>
                  <a:lnTo>
                    <a:pt x="118310" y="2029499"/>
                  </a:lnTo>
                  <a:lnTo>
                    <a:pt x="102466" y="1986762"/>
                  </a:lnTo>
                  <a:lnTo>
                    <a:pt x="87695" y="1943515"/>
                  </a:lnTo>
                  <a:lnTo>
                    <a:pt x="74013" y="1899776"/>
                  </a:lnTo>
                  <a:lnTo>
                    <a:pt x="61436" y="1855560"/>
                  </a:lnTo>
                  <a:lnTo>
                    <a:pt x="49981" y="1810883"/>
                  </a:lnTo>
                  <a:lnTo>
                    <a:pt x="39663" y="1765762"/>
                  </a:lnTo>
                  <a:lnTo>
                    <a:pt x="30498" y="1720212"/>
                  </a:lnTo>
                  <a:lnTo>
                    <a:pt x="22503" y="1674250"/>
                  </a:lnTo>
                  <a:lnTo>
                    <a:pt x="15694" y="1627892"/>
                  </a:lnTo>
                  <a:lnTo>
                    <a:pt x="10087" y="1581153"/>
                  </a:lnTo>
                  <a:lnTo>
                    <a:pt x="5698" y="1534051"/>
                  </a:lnTo>
                  <a:lnTo>
                    <a:pt x="2543" y="1486601"/>
                  </a:lnTo>
                  <a:lnTo>
                    <a:pt x="638" y="1438819"/>
                  </a:lnTo>
                  <a:lnTo>
                    <a:pt x="0" y="1390721"/>
                  </a:lnTo>
                  <a:lnTo>
                    <a:pt x="638" y="1342623"/>
                  </a:lnTo>
                  <a:lnTo>
                    <a:pt x="2543" y="1294841"/>
                  </a:lnTo>
                  <a:lnTo>
                    <a:pt x="5698" y="1247391"/>
                  </a:lnTo>
                  <a:lnTo>
                    <a:pt x="10087" y="1200289"/>
                  </a:lnTo>
                  <a:lnTo>
                    <a:pt x="15694" y="1153550"/>
                  </a:lnTo>
                  <a:lnTo>
                    <a:pt x="22503" y="1107192"/>
                  </a:lnTo>
                  <a:lnTo>
                    <a:pt x="30498" y="1061230"/>
                  </a:lnTo>
                  <a:lnTo>
                    <a:pt x="39663" y="1015680"/>
                  </a:lnTo>
                  <a:lnTo>
                    <a:pt x="49981" y="970559"/>
                  </a:lnTo>
                  <a:lnTo>
                    <a:pt x="61436" y="925882"/>
                  </a:lnTo>
                  <a:lnTo>
                    <a:pt x="74013" y="881666"/>
                  </a:lnTo>
                  <a:lnTo>
                    <a:pt x="87695" y="837926"/>
                  </a:lnTo>
                  <a:lnTo>
                    <a:pt x="102466" y="794680"/>
                  </a:lnTo>
                  <a:lnTo>
                    <a:pt x="118310" y="751942"/>
                  </a:lnTo>
                  <a:lnTo>
                    <a:pt x="135210" y="709730"/>
                  </a:lnTo>
                  <a:lnTo>
                    <a:pt x="153152" y="668059"/>
                  </a:lnTo>
                  <a:lnTo>
                    <a:pt x="172118" y="626945"/>
                  </a:lnTo>
                  <a:lnTo>
                    <a:pt x="192093" y="586405"/>
                  </a:lnTo>
                  <a:lnTo>
                    <a:pt x="213060" y="546454"/>
                  </a:lnTo>
                  <a:lnTo>
                    <a:pt x="235003" y="507109"/>
                  </a:lnTo>
                  <a:lnTo>
                    <a:pt x="257907" y="468386"/>
                  </a:lnTo>
                  <a:lnTo>
                    <a:pt x="281754" y="430301"/>
                  </a:lnTo>
                  <a:lnTo>
                    <a:pt x="306530" y="392869"/>
                  </a:lnTo>
                  <a:lnTo>
                    <a:pt x="332217" y="356108"/>
                  </a:lnTo>
                  <a:lnTo>
                    <a:pt x="358801" y="320033"/>
                  </a:lnTo>
                  <a:lnTo>
                    <a:pt x="386263" y="284660"/>
                  </a:lnTo>
                  <a:lnTo>
                    <a:pt x="414589" y="250006"/>
                  </a:lnTo>
                  <a:lnTo>
                    <a:pt x="443763" y="216087"/>
                  </a:lnTo>
                  <a:lnTo>
                    <a:pt x="473768" y="182918"/>
                  </a:lnTo>
                  <a:lnTo>
                    <a:pt x="504588" y="150516"/>
                  </a:lnTo>
                  <a:lnTo>
                    <a:pt x="536207" y="118897"/>
                  </a:lnTo>
                  <a:lnTo>
                    <a:pt x="568609" y="88077"/>
                  </a:lnTo>
                  <a:lnTo>
                    <a:pt x="601778" y="58072"/>
                  </a:lnTo>
                  <a:lnTo>
                    <a:pt x="635697" y="28898"/>
                  </a:lnTo>
                  <a:lnTo>
                    <a:pt x="671089" y="0"/>
                  </a:lnTo>
                  <a:lnTo>
                    <a:pt x="2482396" y="3021162"/>
                  </a:lnTo>
                  <a:lnTo>
                    <a:pt x="2415190" y="3048823"/>
                  </a:lnTo>
                  <a:lnTo>
                    <a:pt x="2372453" y="3064667"/>
                  </a:lnTo>
                  <a:lnTo>
                    <a:pt x="2329206" y="3079438"/>
                  </a:lnTo>
                  <a:lnTo>
                    <a:pt x="2285467" y="3093120"/>
                  </a:lnTo>
                  <a:lnTo>
                    <a:pt x="2241251" y="3105697"/>
                  </a:lnTo>
                  <a:lnTo>
                    <a:pt x="2196574" y="3117152"/>
                  </a:lnTo>
                  <a:lnTo>
                    <a:pt x="2151453" y="3127470"/>
                  </a:lnTo>
                  <a:lnTo>
                    <a:pt x="2105903" y="3136635"/>
                  </a:lnTo>
                  <a:lnTo>
                    <a:pt x="2059941" y="3144629"/>
                  </a:lnTo>
                  <a:lnTo>
                    <a:pt x="2013583" y="3151439"/>
                  </a:lnTo>
                  <a:lnTo>
                    <a:pt x="1966844" y="3157046"/>
                  </a:lnTo>
                  <a:lnTo>
                    <a:pt x="1919742" y="3161435"/>
                  </a:lnTo>
                  <a:lnTo>
                    <a:pt x="1872292" y="3164590"/>
                  </a:lnTo>
                  <a:lnTo>
                    <a:pt x="1824510" y="3166495"/>
                  </a:lnTo>
                  <a:lnTo>
                    <a:pt x="1776412" y="3167133"/>
                  </a:lnTo>
                  <a:close/>
                </a:path>
              </a:pathLst>
            </a:custGeom>
            <a:solidFill>
              <a:srgbClr val="122D7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2021-11-10T04:33:30Z</dcterms:created>
  <dc:creator>Айгуль Шакибаева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2021-11-10T00:00:00Z</vt:filetime>
  </property>
  <property fmtid="{D5CDD505-2E9C-101B-9397-08002B2CF9AE}" pid="3" name="Creator">
    <vt:lpwstr>Canva</vt:lpwstr>
  </property>
  <property fmtid="{D5CDD505-2E9C-101B-9397-08002B2CF9AE}" pid="4" name="LastSaved">
    <vt:filetime>2021-11-10T00:00:00Z</vt:filetime>
  </property>
</Properties>
</file>